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147469621" r:id="rId2"/>
    <p:sldId id="300" r:id="rId3"/>
    <p:sldId id="258" r:id="rId4"/>
    <p:sldId id="259" r:id="rId5"/>
    <p:sldId id="260" r:id="rId6"/>
    <p:sldId id="298" r:id="rId7"/>
    <p:sldId id="261" r:id="rId8"/>
    <p:sldId id="301" r:id="rId9"/>
    <p:sldId id="275" r:id="rId10"/>
    <p:sldId id="299" r:id="rId11"/>
    <p:sldId id="295" r:id="rId12"/>
    <p:sldId id="281" r:id="rId13"/>
    <p:sldId id="297" r:id="rId14"/>
    <p:sldId id="296" r:id="rId15"/>
    <p:sldId id="2992" r:id="rId16"/>
  </p:sldIdLst>
  <p:sldSz cx="9144000" cy="5143500" type="screen16x9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92929"/>
    <a:srgbClr val="000066"/>
    <a:srgbClr val="094581"/>
    <a:srgbClr val="9D9D9C"/>
    <a:srgbClr val="626363"/>
    <a:srgbClr val="0B4581"/>
    <a:srgbClr val="E1EFF6"/>
    <a:srgbClr val="0C4681"/>
    <a:srgbClr val="CB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64"/>
    <p:restoredTop sz="84098" autoAdjust="0"/>
  </p:normalViewPr>
  <p:slideViewPr>
    <p:cSldViewPr snapToGrid="0" snapToObjects="1">
      <p:cViewPr varScale="1">
        <p:scale>
          <a:sx n="123" d="100"/>
          <a:sy n="123" d="100"/>
        </p:scale>
        <p:origin x="1788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r>
              <a:rPr lang="es-CL" dirty="0"/>
              <a:t>Curva epidemiológica de casos confirmados  vigilancia de Tifus de los Matorrales en región de Los Lagos, periodo 2019-2025* </a:t>
            </a:r>
          </a:p>
          <a:p>
            <a:pPr>
              <a:defRPr/>
            </a:pPr>
            <a:r>
              <a:rPr lang="es-CL" dirty="0"/>
              <a:t>n=102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es-C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grafico!$A$7:$B$80</c:f>
              <c:multiLvlStrCache>
                <c:ptCount val="74"/>
                <c:lvl>
                  <c:pt idx="0">
                    <c:v>Enero</c:v>
                  </c:pt>
                  <c:pt idx="1">
                    <c:v>Febrero</c:v>
                  </c:pt>
                  <c:pt idx="2">
                    <c:v>Marzo</c:v>
                  </c:pt>
                  <c:pt idx="3">
                    <c:v>Abril</c:v>
                  </c:pt>
                  <c:pt idx="4">
                    <c:v>Mayo</c:v>
                  </c:pt>
                  <c:pt idx="5">
                    <c:v>Junio</c:v>
                  </c:pt>
                  <c:pt idx="6">
                    <c:v>Julio</c:v>
                  </c:pt>
                  <c:pt idx="7">
                    <c:v>Agosto</c:v>
                  </c:pt>
                  <c:pt idx="8">
                    <c:v>Septiembre</c:v>
                  </c:pt>
                  <c:pt idx="9">
                    <c:v>Octubre</c:v>
                  </c:pt>
                  <c:pt idx="10">
                    <c:v>Noviembre</c:v>
                  </c:pt>
                  <c:pt idx="11">
                    <c:v>Diciembre</c:v>
                  </c:pt>
                  <c:pt idx="12">
                    <c:v>Enero</c:v>
                  </c:pt>
                  <c:pt idx="13">
                    <c:v>Febrero</c:v>
                  </c:pt>
                  <c:pt idx="14">
                    <c:v>Marzo</c:v>
                  </c:pt>
                  <c:pt idx="15">
                    <c:v>Abril</c:v>
                  </c:pt>
                  <c:pt idx="16">
                    <c:v>Mayo</c:v>
                  </c:pt>
                  <c:pt idx="17">
                    <c:v>Junio</c:v>
                  </c:pt>
                  <c:pt idx="18">
                    <c:v>Julio</c:v>
                  </c:pt>
                  <c:pt idx="19">
                    <c:v>Agosto</c:v>
                  </c:pt>
                  <c:pt idx="20">
                    <c:v>Septiembre</c:v>
                  </c:pt>
                  <c:pt idx="21">
                    <c:v>Octubre</c:v>
                  </c:pt>
                  <c:pt idx="22">
                    <c:v>Noviembre</c:v>
                  </c:pt>
                  <c:pt idx="23">
                    <c:v>Diciembre</c:v>
                  </c:pt>
                  <c:pt idx="24">
                    <c:v>Enero</c:v>
                  </c:pt>
                  <c:pt idx="25">
                    <c:v>Febrero</c:v>
                  </c:pt>
                  <c:pt idx="26">
                    <c:v>Marzo</c:v>
                  </c:pt>
                  <c:pt idx="27">
                    <c:v>Abril</c:v>
                  </c:pt>
                  <c:pt idx="28">
                    <c:v>Mayo</c:v>
                  </c:pt>
                  <c:pt idx="29">
                    <c:v>Junio</c:v>
                  </c:pt>
                  <c:pt idx="30">
                    <c:v>Julio</c:v>
                  </c:pt>
                  <c:pt idx="31">
                    <c:v>Agosto</c:v>
                  </c:pt>
                  <c:pt idx="32">
                    <c:v>Septiembre</c:v>
                  </c:pt>
                  <c:pt idx="33">
                    <c:v>Octubre</c:v>
                  </c:pt>
                  <c:pt idx="34">
                    <c:v>Noviembre</c:v>
                  </c:pt>
                  <c:pt idx="35">
                    <c:v>Diciembre</c:v>
                  </c:pt>
                  <c:pt idx="36">
                    <c:v>Enero</c:v>
                  </c:pt>
                  <c:pt idx="37">
                    <c:v>Febrero</c:v>
                  </c:pt>
                  <c:pt idx="38">
                    <c:v>Marzo</c:v>
                  </c:pt>
                  <c:pt idx="39">
                    <c:v>Abril</c:v>
                  </c:pt>
                  <c:pt idx="40">
                    <c:v>Mayo</c:v>
                  </c:pt>
                  <c:pt idx="41">
                    <c:v>Junio</c:v>
                  </c:pt>
                  <c:pt idx="42">
                    <c:v>Julio</c:v>
                  </c:pt>
                  <c:pt idx="43">
                    <c:v>Agosto</c:v>
                  </c:pt>
                  <c:pt idx="44">
                    <c:v>Septiembre</c:v>
                  </c:pt>
                  <c:pt idx="45">
                    <c:v>Octubre</c:v>
                  </c:pt>
                  <c:pt idx="46">
                    <c:v>Noviembre</c:v>
                  </c:pt>
                  <c:pt idx="47">
                    <c:v>Diciembre</c:v>
                  </c:pt>
                  <c:pt idx="48">
                    <c:v>Enero</c:v>
                  </c:pt>
                  <c:pt idx="49">
                    <c:v>Febrero</c:v>
                  </c:pt>
                  <c:pt idx="50">
                    <c:v>Marzo</c:v>
                  </c:pt>
                  <c:pt idx="51">
                    <c:v>Abril</c:v>
                  </c:pt>
                  <c:pt idx="52">
                    <c:v>Mayo</c:v>
                  </c:pt>
                  <c:pt idx="53">
                    <c:v>Junio</c:v>
                  </c:pt>
                  <c:pt idx="54">
                    <c:v>Julio</c:v>
                  </c:pt>
                  <c:pt idx="55">
                    <c:v>Agosto</c:v>
                  </c:pt>
                  <c:pt idx="56">
                    <c:v>Septiembre</c:v>
                  </c:pt>
                  <c:pt idx="57">
                    <c:v>Octubre</c:v>
                  </c:pt>
                  <c:pt idx="58">
                    <c:v>Noviembre</c:v>
                  </c:pt>
                  <c:pt idx="59">
                    <c:v>Diciembre</c:v>
                  </c:pt>
                  <c:pt idx="60">
                    <c:v>Enero</c:v>
                  </c:pt>
                  <c:pt idx="61">
                    <c:v>Febrero</c:v>
                  </c:pt>
                  <c:pt idx="62">
                    <c:v>Marzo</c:v>
                  </c:pt>
                  <c:pt idx="63">
                    <c:v>Abril</c:v>
                  </c:pt>
                  <c:pt idx="64">
                    <c:v>Mayo</c:v>
                  </c:pt>
                  <c:pt idx="65">
                    <c:v>Junio</c:v>
                  </c:pt>
                  <c:pt idx="66">
                    <c:v>Julio</c:v>
                  </c:pt>
                  <c:pt idx="67">
                    <c:v>Agosto</c:v>
                  </c:pt>
                  <c:pt idx="68">
                    <c:v>Septiembre</c:v>
                  </c:pt>
                  <c:pt idx="69">
                    <c:v>Octubre</c:v>
                  </c:pt>
                  <c:pt idx="70">
                    <c:v>Noviembre</c:v>
                  </c:pt>
                  <c:pt idx="71">
                    <c:v>Diciembre</c:v>
                  </c:pt>
                  <c:pt idx="72">
                    <c:v>Enero</c:v>
                  </c:pt>
                  <c:pt idx="73">
                    <c:v>Febrero</c:v>
                  </c:pt>
                </c:lvl>
                <c:lvl>
                  <c:pt idx="0">
                    <c:v>2019</c:v>
                  </c:pt>
                  <c:pt idx="12">
                    <c:v>2020</c:v>
                  </c:pt>
                  <c:pt idx="24">
                    <c:v>2021</c:v>
                  </c:pt>
                  <c:pt idx="36">
                    <c:v>2022</c:v>
                  </c:pt>
                  <c:pt idx="48">
                    <c:v>2023</c:v>
                  </c:pt>
                  <c:pt idx="60">
                    <c:v>2024</c:v>
                  </c:pt>
                  <c:pt idx="72">
                    <c:v>2025</c:v>
                  </c:pt>
                </c:lvl>
              </c:multiLvlStrCache>
            </c:multiLvlStrRef>
          </c:cat>
          <c:val>
            <c:numRef>
              <c:f>grafico!$C$7:$C$80</c:f>
              <c:numCache>
                <c:formatCode>General</c:formatCode>
                <c:ptCount val="74"/>
                <c:pt idx="0">
                  <c:v>1</c:v>
                </c:pt>
                <c:pt idx="1">
                  <c:v>2</c:v>
                </c:pt>
                <c:pt idx="12">
                  <c:v>2</c:v>
                </c:pt>
                <c:pt idx="13">
                  <c:v>1</c:v>
                </c:pt>
                <c:pt idx="14">
                  <c:v>5</c:v>
                </c:pt>
                <c:pt idx="20">
                  <c:v>1</c:v>
                </c:pt>
                <c:pt idx="22">
                  <c:v>2</c:v>
                </c:pt>
                <c:pt idx="24">
                  <c:v>2</c:v>
                </c:pt>
                <c:pt idx="25">
                  <c:v>4</c:v>
                </c:pt>
                <c:pt idx="37">
                  <c:v>1</c:v>
                </c:pt>
                <c:pt idx="38">
                  <c:v>2</c:v>
                </c:pt>
                <c:pt idx="48">
                  <c:v>10</c:v>
                </c:pt>
                <c:pt idx="49">
                  <c:v>27</c:v>
                </c:pt>
                <c:pt idx="50">
                  <c:v>12</c:v>
                </c:pt>
                <c:pt idx="51">
                  <c:v>2</c:v>
                </c:pt>
                <c:pt idx="52">
                  <c:v>2</c:v>
                </c:pt>
                <c:pt idx="53">
                  <c:v>1</c:v>
                </c:pt>
                <c:pt idx="54">
                  <c:v>1</c:v>
                </c:pt>
                <c:pt idx="55">
                  <c:v>1</c:v>
                </c:pt>
                <c:pt idx="60">
                  <c:v>3</c:v>
                </c:pt>
                <c:pt idx="61">
                  <c:v>14</c:v>
                </c:pt>
                <c:pt idx="62">
                  <c:v>1</c:v>
                </c:pt>
                <c:pt idx="63">
                  <c:v>1</c:v>
                </c:pt>
                <c:pt idx="71">
                  <c:v>1</c:v>
                </c:pt>
                <c:pt idx="7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D6-4294-8DC0-391FF60FB5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74"/>
        <c:axId val="886806415"/>
        <c:axId val="886806895"/>
      </c:barChart>
      <c:catAx>
        <c:axId val="8868064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886806895"/>
        <c:crosses val="autoZero"/>
        <c:auto val="1"/>
        <c:lblAlgn val="ctr"/>
        <c:lblOffset val="100"/>
        <c:noMultiLvlLbl val="0"/>
      </c:catAx>
      <c:valAx>
        <c:axId val="8868068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es-CL"/>
          </a:p>
        </c:txPr>
        <c:crossAx val="8868064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25400" cap="flat" cmpd="sng" algn="ctr">
      <a:solidFill>
        <a:schemeClr val="accent1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es-C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1245FA-2489-44EF-80A0-B896102296C6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0CDB8374-ADDF-4E82-82E3-11C0C8279F0A}">
      <dgm:prSet phldrT="[Texto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dirty="0"/>
            <a:t>Causada por una Rickettsia: en Chile </a:t>
          </a:r>
          <a:r>
            <a:rPr lang="es-CL" i="1" dirty="0"/>
            <a:t>Candidatus Orientia chiloensis</a:t>
          </a:r>
        </a:p>
      </dgm:t>
    </dgm:pt>
    <dgm:pt modelId="{A55974D7-A222-42FB-8457-695C97A315BF}" type="parTrans" cxnId="{1ACAFF07-5EFB-4BA3-8429-5C9BA5D70FFA}">
      <dgm:prSet/>
      <dgm:spPr/>
      <dgm:t>
        <a:bodyPr/>
        <a:lstStyle/>
        <a:p>
          <a:endParaRPr lang="es-CL"/>
        </a:p>
      </dgm:t>
    </dgm:pt>
    <dgm:pt modelId="{ED299C38-7CA9-44AB-A8BD-861AE795AF6C}" type="sibTrans" cxnId="{1ACAFF07-5EFB-4BA3-8429-5C9BA5D70FFA}">
      <dgm:prSet/>
      <dgm:spPr/>
      <dgm:t>
        <a:bodyPr/>
        <a:lstStyle/>
        <a:p>
          <a:endParaRPr lang="es-CL"/>
        </a:p>
      </dgm:t>
    </dgm:pt>
    <dgm:pt modelId="{CD027C7B-B5B0-4445-9776-FE1562656BE2}">
      <dgm:prSet phldrT="[Texto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L" sz="1600" dirty="0"/>
            <a:t>La transmiten ácaros (Leptotrombicúlidos) de roedores </a:t>
          </a:r>
          <a:r>
            <a:rPr lang="es-ES" sz="1600" dirty="0"/>
            <a:t>silvestres, que buscando un animal para alimentarse en la vegetación </a:t>
          </a:r>
          <a:r>
            <a:rPr lang="es-CL" sz="1600" dirty="0"/>
            <a:t>pueden morder al humano</a:t>
          </a:r>
        </a:p>
      </dgm:t>
    </dgm:pt>
    <dgm:pt modelId="{6208D1D0-FB9F-4D7E-BF85-B026AD7E5782}" type="parTrans" cxnId="{C34E67C4-D556-498D-B83B-8794BF6B0FAA}">
      <dgm:prSet/>
      <dgm:spPr/>
      <dgm:t>
        <a:bodyPr/>
        <a:lstStyle/>
        <a:p>
          <a:endParaRPr lang="es-CL"/>
        </a:p>
      </dgm:t>
    </dgm:pt>
    <dgm:pt modelId="{722C50C1-6C67-4601-A0A2-1FC38A25C122}" type="sibTrans" cxnId="{C34E67C4-D556-498D-B83B-8794BF6B0FAA}">
      <dgm:prSet/>
      <dgm:spPr/>
      <dgm:t>
        <a:bodyPr/>
        <a:lstStyle/>
        <a:p>
          <a:endParaRPr lang="es-CL"/>
        </a:p>
      </dgm:t>
    </dgm:pt>
    <dgm:pt modelId="{24C2B505-4704-4EE1-9AF7-35A8CF4C9749}">
      <dgm:prSet phldrT="[Texto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L" dirty="0"/>
            <a:t>Región de los lagos considerada zona endémica</a:t>
          </a:r>
        </a:p>
      </dgm:t>
    </dgm:pt>
    <dgm:pt modelId="{90F0E9DF-E73A-41F0-93F6-4DD83182288B}" type="parTrans" cxnId="{5D800910-CF71-4527-B58B-DC9876F8BC12}">
      <dgm:prSet/>
      <dgm:spPr/>
      <dgm:t>
        <a:bodyPr/>
        <a:lstStyle/>
        <a:p>
          <a:endParaRPr lang="es-CL"/>
        </a:p>
      </dgm:t>
    </dgm:pt>
    <dgm:pt modelId="{8D8DF7B4-08B4-44C7-8DF4-12DB0FBAD9DB}" type="sibTrans" cxnId="{5D800910-CF71-4527-B58B-DC9876F8BC12}">
      <dgm:prSet/>
      <dgm:spPr/>
      <dgm:t>
        <a:bodyPr/>
        <a:lstStyle/>
        <a:p>
          <a:endParaRPr lang="es-CL"/>
        </a:p>
      </dgm:t>
    </dgm:pt>
    <dgm:pt modelId="{E3CE684D-56D5-456A-9C59-A91B44A3BCC9}">
      <dgm:prSet phldrT="[Texto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dirty="0"/>
            <a:t>A veces reacción alérgica en la zona cercana a la mordida (trombiculiasis)</a:t>
          </a:r>
          <a:endParaRPr lang="es-CL" dirty="0"/>
        </a:p>
      </dgm:t>
    </dgm:pt>
    <dgm:pt modelId="{E0E7AFE1-DFE1-4615-A7CB-7B52B32B6B91}" type="parTrans" cxnId="{8437037E-A06F-4499-8233-0B5221A28973}">
      <dgm:prSet/>
      <dgm:spPr/>
      <dgm:t>
        <a:bodyPr/>
        <a:lstStyle/>
        <a:p>
          <a:endParaRPr lang="es-CL"/>
        </a:p>
      </dgm:t>
    </dgm:pt>
    <dgm:pt modelId="{F735AEB0-9AC5-4D39-807D-13413C7CEE1E}" type="sibTrans" cxnId="{8437037E-A06F-4499-8233-0B5221A28973}">
      <dgm:prSet/>
      <dgm:spPr/>
      <dgm:t>
        <a:bodyPr/>
        <a:lstStyle/>
        <a:p>
          <a:endParaRPr lang="es-CL"/>
        </a:p>
      </dgm:t>
    </dgm:pt>
    <dgm:pt modelId="{2250112F-3E70-41C0-A560-69B15DB2988E}">
      <dgm:prSet phldrT="[Texto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dirty="0"/>
            <a:t>La adquisición ocurre al realizar</a:t>
          </a:r>
          <a:endParaRPr lang="es-CL" dirty="0"/>
        </a:p>
        <a:p>
          <a:r>
            <a:rPr lang="es-ES" dirty="0"/>
            <a:t>actividades en contacto con la</a:t>
          </a:r>
          <a:endParaRPr lang="es-CL" dirty="0"/>
        </a:p>
        <a:p>
          <a:r>
            <a:rPr lang="es-CL" dirty="0"/>
            <a:t>vegetación o leña</a:t>
          </a:r>
        </a:p>
      </dgm:t>
    </dgm:pt>
    <dgm:pt modelId="{1C49353C-F56A-4716-AC17-130322C89910}" type="parTrans" cxnId="{396EE4F8-E558-4959-9B6D-546A2575102E}">
      <dgm:prSet/>
      <dgm:spPr/>
      <dgm:t>
        <a:bodyPr/>
        <a:lstStyle/>
        <a:p>
          <a:endParaRPr lang="es-CL"/>
        </a:p>
      </dgm:t>
    </dgm:pt>
    <dgm:pt modelId="{50177E7D-A35F-47AB-8968-8AA7C76A4125}" type="sibTrans" cxnId="{396EE4F8-E558-4959-9B6D-546A2575102E}">
      <dgm:prSet/>
      <dgm:spPr/>
      <dgm:t>
        <a:bodyPr/>
        <a:lstStyle/>
        <a:p>
          <a:endParaRPr lang="es-CL"/>
        </a:p>
      </dgm:t>
    </dgm:pt>
    <dgm:pt modelId="{AD2B3642-88C8-4C9F-8E17-55D34D43214F}">
      <dgm:prSet phldrT="[Texto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dirty="0"/>
            <a:t>No se han reportado complicaciones ni muertes</a:t>
          </a:r>
          <a:endParaRPr lang="es-CL" dirty="0"/>
        </a:p>
      </dgm:t>
    </dgm:pt>
    <dgm:pt modelId="{1FADB972-D3B2-4312-9D03-EDB59A12BCA2}" type="parTrans" cxnId="{DE5F74EC-DA1F-4B83-82DD-DA248ABF88AA}">
      <dgm:prSet/>
      <dgm:spPr/>
      <dgm:t>
        <a:bodyPr/>
        <a:lstStyle/>
        <a:p>
          <a:endParaRPr lang="es-CL"/>
        </a:p>
      </dgm:t>
    </dgm:pt>
    <dgm:pt modelId="{3A93F253-A13B-4618-9F78-8401FAA846C0}" type="sibTrans" cxnId="{DE5F74EC-DA1F-4B83-82DD-DA248ABF88AA}">
      <dgm:prSet/>
      <dgm:spPr/>
      <dgm:t>
        <a:bodyPr/>
        <a:lstStyle/>
        <a:p>
          <a:endParaRPr lang="es-CL"/>
        </a:p>
      </dgm:t>
    </dgm:pt>
    <dgm:pt modelId="{B30085A6-6E46-45F1-8E74-976E1E68AB09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L" dirty="0"/>
            <a:t>Antibiótico de elección doxiciclina, </a:t>
          </a:r>
          <a:r>
            <a:rPr lang="es-ES" dirty="0"/>
            <a:t>Rápida mejoría (fiebre y síntomas constitucionales)</a:t>
          </a:r>
          <a:endParaRPr lang="es-CL" dirty="0"/>
        </a:p>
      </dgm:t>
    </dgm:pt>
    <dgm:pt modelId="{B6982626-68A8-438C-8BD9-C6DCB7A52CCE}" type="parTrans" cxnId="{0F3EC9FA-5068-4F8F-A2C1-906AEA0EFBE1}">
      <dgm:prSet/>
      <dgm:spPr/>
      <dgm:t>
        <a:bodyPr/>
        <a:lstStyle/>
        <a:p>
          <a:endParaRPr lang="es-CL"/>
        </a:p>
      </dgm:t>
    </dgm:pt>
    <dgm:pt modelId="{1B9272D8-A10D-4F54-AA78-D584D386F269}" type="sibTrans" cxnId="{0F3EC9FA-5068-4F8F-A2C1-906AEA0EFBE1}">
      <dgm:prSet/>
      <dgm:spPr/>
      <dgm:t>
        <a:bodyPr/>
        <a:lstStyle/>
        <a:p>
          <a:endParaRPr lang="es-CL"/>
        </a:p>
      </dgm:t>
    </dgm:pt>
    <dgm:pt modelId="{57DA9252-7F9D-43BC-9093-9B49D436D5FB}">
      <dgm:prSet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CL" i="1" dirty="0"/>
            <a:t>Ordinario B51 No 502. Alerta epidemiologia por tifus de los matorrales-2023</a:t>
          </a:r>
        </a:p>
      </dgm:t>
    </dgm:pt>
    <dgm:pt modelId="{69894625-4DFF-4792-8304-8C6CF3A9ECC7}" type="parTrans" cxnId="{0D79491B-E4C4-45A7-8649-E4C536E67466}">
      <dgm:prSet/>
      <dgm:spPr/>
      <dgm:t>
        <a:bodyPr/>
        <a:lstStyle/>
        <a:p>
          <a:endParaRPr lang="es-CL"/>
        </a:p>
      </dgm:t>
    </dgm:pt>
    <dgm:pt modelId="{8BAAE955-04C0-402F-82E9-0A96FFE51786}" type="sibTrans" cxnId="{0D79491B-E4C4-45A7-8649-E4C536E67466}">
      <dgm:prSet/>
      <dgm:spPr/>
      <dgm:t>
        <a:bodyPr/>
        <a:lstStyle/>
        <a:p>
          <a:endParaRPr lang="es-CL"/>
        </a:p>
      </dgm:t>
    </dgm:pt>
    <dgm:pt modelId="{B5F22A34-45C7-4310-928C-CA3E6C6CCF27}" type="pres">
      <dgm:prSet presAssocID="{261245FA-2489-44EF-80A0-B896102296C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22D0138-9FF6-49E9-9C76-49D18876AF23}" type="pres">
      <dgm:prSet presAssocID="{0CDB8374-ADDF-4E82-82E3-11C0C8279F0A}" presName="vertOne" presStyleCnt="0"/>
      <dgm:spPr/>
    </dgm:pt>
    <dgm:pt modelId="{B0E59D4C-42EA-478E-981A-1EE449D8E7BD}" type="pres">
      <dgm:prSet presAssocID="{0CDB8374-ADDF-4E82-82E3-11C0C8279F0A}" presName="txOne" presStyleLbl="node0" presStyleIdx="0" presStyleCnt="2">
        <dgm:presLayoutVars>
          <dgm:chPref val="3"/>
        </dgm:presLayoutVars>
      </dgm:prSet>
      <dgm:spPr/>
    </dgm:pt>
    <dgm:pt modelId="{E354FDFD-83AD-4C2F-858D-3EBEDF0AF567}" type="pres">
      <dgm:prSet presAssocID="{0CDB8374-ADDF-4E82-82E3-11C0C8279F0A}" presName="parTransOne" presStyleCnt="0"/>
      <dgm:spPr/>
    </dgm:pt>
    <dgm:pt modelId="{395FF337-97F9-4EBE-85B7-B2F20F70C472}" type="pres">
      <dgm:prSet presAssocID="{0CDB8374-ADDF-4E82-82E3-11C0C8279F0A}" presName="horzOne" presStyleCnt="0"/>
      <dgm:spPr/>
    </dgm:pt>
    <dgm:pt modelId="{D111EA90-EEA7-41AC-855C-F10FEC970B00}" type="pres">
      <dgm:prSet presAssocID="{CD027C7B-B5B0-4445-9776-FE1562656BE2}" presName="vertTwo" presStyleCnt="0"/>
      <dgm:spPr/>
    </dgm:pt>
    <dgm:pt modelId="{A567AF12-1A8B-4F38-AEEE-84A9F78ED63A}" type="pres">
      <dgm:prSet presAssocID="{CD027C7B-B5B0-4445-9776-FE1562656BE2}" presName="txTwo" presStyleLbl="node2" presStyleIdx="0" presStyleCnt="2" custScaleY="105031" custLinFactNeighborX="-18" custLinFactNeighborY="-14341">
        <dgm:presLayoutVars>
          <dgm:chPref val="3"/>
        </dgm:presLayoutVars>
      </dgm:prSet>
      <dgm:spPr/>
    </dgm:pt>
    <dgm:pt modelId="{AB648E8F-F1FB-44DF-B066-FF542E4DE5CF}" type="pres">
      <dgm:prSet presAssocID="{CD027C7B-B5B0-4445-9776-FE1562656BE2}" presName="parTransTwo" presStyleCnt="0"/>
      <dgm:spPr/>
    </dgm:pt>
    <dgm:pt modelId="{3E5EB897-A291-439C-9A6F-530156DA84A6}" type="pres">
      <dgm:prSet presAssocID="{CD027C7B-B5B0-4445-9776-FE1562656BE2}" presName="horzTwo" presStyleCnt="0"/>
      <dgm:spPr/>
    </dgm:pt>
    <dgm:pt modelId="{FE516194-DAC7-46A5-A204-CC042C7EF65C}" type="pres">
      <dgm:prSet presAssocID="{24C2B505-4704-4EE1-9AF7-35A8CF4C9749}" presName="vertThree" presStyleCnt="0"/>
      <dgm:spPr/>
    </dgm:pt>
    <dgm:pt modelId="{68F99990-BAE7-4CEA-9BFB-C2BF58BA09D8}" type="pres">
      <dgm:prSet presAssocID="{24C2B505-4704-4EE1-9AF7-35A8CF4C9749}" presName="txThree" presStyleLbl="node3" presStyleIdx="0" presStyleCnt="4">
        <dgm:presLayoutVars>
          <dgm:chPref val="3"/>
        </dgm:presLayoutVars>
      </dgm:prSet>
      <dgm:spPr/>
    </dgm:pt>
    <dgm:pt modelId="{F6A1451D-2833-4595-BBA8-EBD1095DB892}" type="pres">
      <dgm:prSet presAssocID="{24C2B505-4704-4EE1-9AF7-35A8CF4C9749}" presName="horzThree" presStyleCnt="0"/>
      <dgm:spPr/>
    </dgm:pt>
    <dgm:pt modelId="{198EF75E-26CB-4CC8-80E9-5238C8CE99C4}" type="pres">
      <dgm:prSet presAssocID="{8D8DF7B4-08B4-44C7-8DF4-12DB0FBAD9DB}" presName="sibSpaceThree" presStyleCnt="0"/>
      <dgm:spPr/>
    </dgm:pt>
    <dgm:pt modelId="{9012A3A6-706F-4B5F-97C3-4816A92B36D1}" type="pres">
      <dgm:prSet presAssocID="{E3CE684D-56D5-456A-9C59-A91B44A3BCC9}" presName="vertThree" presStyleCnt="0"/>
      <dgm:spPr/>
    </dgm:pt>
    <dgm:pt modelId="{59522537-BDCC-4AC5-A0FF-70330DE1F543}" type="pres">
      <dgm:prSet presAssocID="{E3CE684D-56D5-456A-9C59-A91B44A3BCC9}" presName="txThree" presStyleLbl="node3" presStyleIdx="1" presStyleCnt="4">
        <dgm:presLayoutVars>
          <dgm:chPref val="3"/>
        </dgm:presLayoutVars>
      </dgm:prSet>
      <dgm:spPr/>
    </dgm:pt>
    <dgm:pt modelId="{55EB9720-5D4B-4993-B070-C328D26FF32B}" type="pres">
      <dgm:prSet presAssocID="{E3CE684D-56D5-456A-9C59-A91B44A3BCC9}" presName="horzThree" presStyleCnt="0"/>
      <dgm:spPr/>
    </dgm:pt>
    <dgm:pt modelId="{E22B7CFF-C249-4D3C-9E1E-F1C2E0F4E913}" type="pres">
      <dgm:prSet presAssocID="{722C50C1-6C67-4601-A0A2-1FC38A25C122}" presName="sibSpaceTwo" presStyleCnt="0"/>
      <dgm:spPr/>
    </dgm:pt>
    <dgm:pt modelId="{1CEDE439-B5A0-4B4C-B726-D22F09B596A1}" type="pres">
      <dgm:prSet presAssocID="{2250112F-3E70-41C0-A560-69B15DB2988E}" presName="vertTwo" presStyleCnt="0"/>
      <dgm:spPr/>
    </dgm:pt>
    <dgm:pt modelId="{FA8B9BE9-04F3-4625-9C9A-C1697FF52597}" type="pres">
      <dgm:prSet presAssocID="{2250112F-3E70-41C0-A560-69B15DB2988E}" presName="txTwo" presStyleLbl="node2" presStyleIdx="1" presStyleCnt="2">
        <dgm:presLayoutVars>
          <dgm:chPref val="3"/>
        </dgm:presLayoutVars>
      </dgm:prSet>
      <dgm:spPr/>
    </dgm:pt>
    <dgm:pt modelId="{6FD05CE4-4262-4C20-BB34-AB579560E4D9}" type="pres">
      <dgm:prSet presAssocID="{2250112F-3E70-41C0-A560-69B15DB2988E}" presName="parTransTwo" presStyleCnt="0"/>
      <dgm:spPr/>
    </dgm:pt>
    <dgm:pt modelId="{922B78F3-3BF3-4165-B01B-20E1C170F5B0}" type="pres">
      <dgm:prSet presAssocID="{2250112F-3E70-41C0-A560-69B15DB2988E}" presName="horzTwo" presStyleCnt="0"/>
      <dgm:spPr/>
    </dgm:pt>
    <dgm:pt modelId="{0D11CCC6-E029-41F7-A142-13BE40FD68AA}" type="pres">
      <dgm:prSet presAssocID="{AD2B3642-88C8-4C9F-8E17-55D34D43214F}" presName="vertThree" presStyleCnt="0"/>
      <dgm:spPr/>
    </dgm:pt>
    <dgm:pt modelId="{DC0FA3DA-0D85-4086-98BF-52876D3735AD}" type="pres">
      <dgm:prSet presAssocID="{AD2B3642-88C8-4C9F-8E17-55D34D43214F}" presName="txThree" presStyleLbl="node3" presStyleIdx="2" presStyleCnt="4">
        <dgm:presLayoutVars>
          <dgm:chPref val="3"/>
        </dgm:presLayoutVars>
      </dgm:prSet>
      <dgm:spPr/>
    </dgm:pt>
    <dgm:pt modelId="{BBE3761C-D9BF-4C8E-9440-B2FA455E90FA}" type="pres">
      <dgm:prSet presAssocID="{AD2B3642-88C8-4C9F-8E17-55D34D43214F}" presName="horzThree" presStyleCnt="0"/>
      <dgm:spPr/>
    </dgm:pt>
    <dgm:pt modelId="{007FAD1C-8391-4F23-9C95-D905BB7F1A54}" type="pres">
      <dgm:prSet presAssocID="{3A93F253-A13B-4618-9F78-8401FAA846C0}" presName="sibSpaceThree" presStyleCnt="0"/>
      <dgm:spPr/>
    </dgm:pt>
    <dgm:pt modelId="{9B63CFB4-B16A-4147-A239-24E453B9CBA6}" type="pres">
      <dgm:prSet presAssocID="{B30085A6-6E46-45F1-8E74-976E1E68AB09}" presName="vertThree" presStyleCnt="0"/>
      <dgm:spPr/>
    </dgm:pt>
    <dgm:pt modelId="{6CCC45EA-20AA-4539-A968-2D52569CCC76}" type="pres">
      <dgm:prSet presAssocID="{B30085A6-6E46-45F1-8E74-976E1E68AB09}" presName="txThree" presStyleLbl="node3" presStyleIdx="3" presStyleCnt="4">
        <dgm:presLayoutVars>
          <dgm:chPref val="3"/>
        </dgm:presLayoutVars>
      </dgm:prSet>
      <dgm:spPr/>
    </dgm:pt>
    <dgm:pt modelId="{B4C53E71-4BC8-4424-A398-03C534E0EA93}" type="pres">
      <dgm:prSet presAssocID="{B30085A6-6E46-45F1-8E74-976E1E68AB09}" presName="horzThree" presStyleCnt="0"/>
      <dgm:spPr/>
    </dgm:pt>
    <dgm:pt modelId="{7FECF516-2B19-4C36-A89C-C69898F93496}" type="pres">
      <dgm:prSet presAssocID="{ED299C38-7CA9-44AB-A8BD-861AE795AF6C}" presName="sibSpaceOne" presStyleCnt="0"/>
      <dgm:spPr/>
    </dgm:pt>
    <dgm:pt modelId="{7335F3F0-8108-4B63-9C1E-C7525D706685}" type="pres">
      <dgm:prSet presAssocID="{57DA9252-7F9D-43BC-9093-9B49D436D5FB}" presName="vertOne" presStyleCnt="0"/>
      <dgm:spPr/>
    </dgm:pt>
    <dgm:pt modelId="{336DB2E8-867C-4A70-8021-C399FAABB619}" type="pres">
      <dgm:prSet presAssocID="{57DA9252-7F9D-43BC-9093-9B49D436D5FB}" presName="txOne" presStyleLbl="node0" presStyleIdx="1" presStyleCnt="2" custLinFactY="12796" custLinFactNeighborX="-10908" custLinFactNeighborY="100000">
        <dgm:presLayoutVars>
          <dgm:chPref val="3"/>
        </dgm:presLayoutVars>
      </dgm:prSet>
      <dgm:spPr/>
    </dgm:pt>
    <dgm:pt modelId="{561BCC23-6EFB-4820-878C-644090474C2E}" type="pres">
      <dgm:prSet presAssocID="{57DA9252-7F9D-43BC-9093-9B49D436D5FB}" presName="horzOne" presStyleCnt="0"/>
      <dgm:spPr/>
    </dgm:pt>
  </dgm:ptLst>
  <dgm:cxnLst>
    <dgm:cxn modelId="{1ACAFF07-5EFB-4BA3-8429-5C9BA5D70FFA}" srcId="{261245FA-2489-44EF-80A0-B896102296C6}" destId="{0CDB8374-ADDF-4E82-82E3-11C0C8279F0A}" srcOrd="0" destOrd="0" parTransId="{A55974D7-A222-42FB-8457-695C97A315BF}" sibTransId="{ED299C38-7CA9-44AB-A8BD-861AE795AF6C}"/>
    <dgm:cxn modelId="{5D800910-CF71-4527-B58B-DC9876F8BC12}" srcId="{CD027C7B-B5B0-4445-9776-FE1562656BE2}" destId="{24C2B505-4704-4EE1-9AF7-35A8CF4C9749}" srcOrd="0" destOrd="0" parTransId="{90F0E9DF-E73A-41F0-93F6-4DD83182288B}" sibTransId="{8D8DF7B4-08B4-44C7-8DF4-12DB0FBAD9DB}"/>
    <dgm:cxn modelId="{0D79491B-E4C4-45A7-8649-E4C536E67466}" srcId="{261245FA-2489-44EF-80A0-B896102296C6}" destId="{57DA9252-7F9D-43BC-9093-9B49D436D5FB}" srcOrd="1" destOrd="0" parTransId="{69894625-4DFF-4792-8304-8C6CF3A9ECC7}" sibTransId="{8BAAE955-04C0-402F-82E9-0A96FFE51786}"/>
    <dgm:cxn modelId="{465ABC32-3C4E-48DD-B36A-2BFB16B690E8}" type="presOf" srcId="{0CDB8374-ADDF-4E82-82E3-11C0C8279F0A}" destId="{B0E59D4C-42EA-478E-981A-1EE449D8E7BD}" srcOrd="0" destOrd="0" presId="urn:microsoft.com/office/officeart/2005/8/layout/hierarchy4"/>
    <dgm:cxn modelId="{E5D96642-5D5F-4ED6-BA6B-634AE5086D32}" type="presOf" srcId="{CD027C7B-B5B0-4445-9776-FE1562656BE2}" destId="{A567AF12-1A8B-4F38-AEEE-84A9F78ED63A}" srcOrd="0" destOrd="0" presId="urn:microsoft.com/office/officeart/2005/8/layout/hierarchy4"/>
    <dgm:cxn modelId="{4AE71D53-344B-496A-92CB-0B71FEC7D588}" type="presOf" srcId="{B30085A6-6E46-45F1-8E74-976E1E68AB09}" destId="{6CCC45EA-20AA-4539-A968-2D52569CCC76}" srcOrd="0" destOrd="0" presId="urn:microsoft.com/office/officeart/2005/8/layout/hierarchy4"/>
    <dgm:cxn modelId="{39AF9079-2D69-478A-86ED-3B43F7AC2565}" type="presOf" srcId="{57DA9252-7F9D-43BC-9093-9B49D436D5FB}" destId="{336DB2E8-867C-4A70-8021-C399FAABB619}" srcOrd="0" destOrd="0" presId="urn:microsoft.com/office/officeart/2005/8/layout/hierarchy4"/>
    <dgm:cxn modelId="{8437037E-A06F-4499-8233-0B5221A28973}" srcId="{CD027C7B-B5B0-4445-9776-FE1562656BE2}" destId="{E3CE684D-56D5-456A-9C59-A91B44A3BCC9}" srcOrd="1" destOrd="0" parTransId="{E0E7AFE1-DFE1-4615-A7CB-7B52B32B6B91}" sibTransId="{F735AEB0-9AC5-4D39-807D-13413C7CEE1E}"/>
    <dgm:cxn modelId="{E337F68E-8D55-430F-BE70-6135CF1EFD63}" type="presOf" srcId="{2250112F-3E70-41C0-A560-69B15DB2988E}" destId="{FA8B9BE9-04F3-4625-9C9A-C1697FF52597}" srcOrd="0" destOrd="0" presId="urn:microsoft.com/office/officeart/2005/8/layout/hierarchy4"/>
    <dgm:cxn modelId="{2FD59B96-EEBC-4144-A914-3473128C770F}" type="presOf" srcId="{E3CE684D-56D5-456A-9C59-A91B44A3BCC9}" destId="{59522537-BDCC-4AC5-A0FF-70330DE1F543}" srcOrd="0" destOrd="0" presId="urn:microsoft.com/office/officeart/2005/8/layout/hierarchy4"/>
    <dgm:cxn modelId="{FDFFD39F-ADD6-47C1-AFF3-D18B9B52ABE9}" type="presOf" srcId="{261245FA-2489-44EF-80A0-B896102296C6}" destId="{B5F22A34-45C7-4310-928C-CA3E6C6CCF27}" srcOrd="0" destOrd="0" presId="urn:microsoft.com/office/officeart/2005/8/layout/hierarchy4"/>
    <dgm:cxn modelId="{721DDEA1-B403-4F87-8AC1-B42EFAE853D9}" type="presOf" srcId="{AD2B3642-88C8-4C9F-8E17-55D34D43214F}" destId="{DC0FA3DA-0D85-4086-98BF-52876D3735AD}" srcOrd="0" destOrd="0" presId="urn:microsoft.com/office/officeart/2005/8/layout/hierarchy4"/>
    <dgm:cxn modelId="{ABFB77BD-9956-4D69-94A3-F5F315F6D0AD}" type="presOf" srcId="{24C2B505-4704-4EE1-9AF7-35A8CF4C9749}" destId="{68F99990-BAE7-4CEA-9BFB-C2BF58BA09D8}" srcOrd="0" destOrd="0" presId="urn:microsoft.com/office/officeart/2005/8/layout/hierarchy4"/>
    <dgm:cxn modelId="{C34E67C4-D556-498D-B83B-8794BF6B0FAA}" srcId="{0CDB8374-ADDF-4E82-82E3-11C0C8279F0A}" destId="{CD027C7B-B5B0-4445-9776-FE1562656BE2}" srcOrd="0" destOrd="0" parTransId="{6208D1D0-FB9F-4D7E-BF85-B026AD7E5782}" sibTransId="{722C50C1-6C67-4601-A0A2-1FC38A25C122}"/>
    <dgm:cxn modelId="{DE5F74EC-DA1F-4B83-82DD-DA248ABF88AA}" srcId="{2250112F-3E70-41C0-A560-69B15DB2988E}" destId="{AD2B3642-88C8-4C9F-8E17-55D34D43214F}" srcOrd="0" destOrd="0" parTransId="{1FADB972-D3B2-4312-9D03-EDB59A12BCA2}" sibTransId="{3A93F253-A13B-4618-9F78-8401FAA846C0}"/>
    <dgm:cxn modelId="{396EE4F8-E558-4959-9B6D-546A2575102E}" srcId="{0CDB8374-ADDF-4E82-82E3-11C0C8279F0A}" destId="{2250112F-3E70-41C0-A560-69B15DB2988E}" srcOrd="1" destOrd="0" parTransId="{1C49353C-F56A-4716-AC17-130322C89910}" sibTransId="{50177E7D-A35F-47AB-8968-8AA7C76A4125}"/>
    <dgm:cxn modelId="{0F3EC9FA-5068-4F8F-A2C1-906AEA0EFBE1}" srcId="{2250112F-3E70-41C0-A560-69B15DB2988E}" destId="{B30085A6-6E46-45F1-8E74-976E1E68AB09}" srcOrd="1" destOrd="0" parTransId="{B6982626-68A8-438C-8BD9-C6DCB7A52CCE}" sibTransId="{1B9272D8-A10D-4F54-AA78-D584D386F269}"/>
    <dgm:cxn modelId="{FD5FFE86-023B-4D19-B18C-65FC32B51D87}" type="presParOf" srcId="{B5F22A34-45C7-4310-928C-CA3E6C6CCF27}" destId="{122D0138-9FF6-49E9-9C76-49D18876AF23}" srcOrd="0" destOrd="0" presId="urn:microsoft.com/office/officeart/2005/8/layout/hierarchy4"/>
    <dgm:cxn modelId="{7DE8BCAB-878C-4662-A535-85F23399BA68}" type="presParOf" srcId="{122D0138-9FF6-49E9-9C76-49D18876AF23}" destId="{B0E59D4C-42EA-478E-981A-1EE449D8E7BD}" srcOrd="0" destOrd="0" presId="urn:microsoft.com/office/officeart/2005/8/layout/hierarchy4"/>
    <dgm:cxn modelId="{ADCBC508-060B-4827-8520-6D8147B489B5}" type="presParOf" srcId="{122D0138-9FF6-49E9-9C76-49D18876AF23}" destId="{E354FDFD-83AD-4C2F-858D-3EBEDF0AF567}" srcOrd="1" destOrd="0" presId="urn:microsoft.com/office/officeart/2005/8/layout/hierarchy4"/>
    <dgm:cxn modelId="{8315CCBE-D8CE-4BBC-AC5A-0C07EC51B0A1}" type="presParOf" srcId="{122D0138-9FF6-49E9-9C76-49D18876AF23}" destId="{395FF337-97F9-4EBE-85B7-B2F20F70C472}" srcOrd="2" destOrd="0" presId="urn:microsoft.com/office/officeart/2005/8/layout/hierarchy4"/>
    <dgm:cxn modelId="{B1A3D699-9A6E-4B0F-B71C-1E8BD7771927}" type="presParOf" srcId="{395FF337-97F9-4EBE-85B7-B2F20F70C472}" destId="{D111EA90-EEA7-41AC-855C-F10FEC970B00}" srcOrd="0" destOrd="0" presId="urn:microsoft.com/office/officeart/2005/8/layout/hierarchy4"/>
    <dgm:cxn modelId="{49F14598-B5D8-4674-BF43-2FBAC1308365}" type="presParOf" srcId="{D111EA90-EEA7-41AC-855C-F10FEC970B00}" destId="{A567AF12-1A8B-4F38-AEEE-84A9F78ED63A}" srcOrd="0" destOrd="0" presId="urn:microsoft.com/office/officeart/2005/8/layout/hierarchy4"/>
    <dgm:cxn modelId="{10111B64-7172-4B70-8D73-EC7AA9AF5202}" type="presParOf" srcId="{D111EA90-EEA7-41AC-855C-F10FEC970B00}" destId="{AB648E8F-F1FB-44DF-B066-FF542E4DE5CF}" srcOrd="1" destOrd="0" presId="urn:microsoft.com/office/officeart/2005/8/layout/hierarchy4"/>
    <dgm:cxn modelId="{5CAADBB9-61DB-4710-BF87-4199EFAADD71}" type="presParOf" srcId="{D111EA90-EEA7-41AC-855C-F10FEC970B00}" destId="{3E5EB897-A291-439C-9A6F-530156DA84A6}" srcOrd="2" destOrd="0" presId="urn:microsoft.com/office/officeart/2005/8/layout/hierarchy4"/>
    <dgm:cxn modelId="{AC3CF592-0443-495A-AC39-2B54B24FC979}" type="presParOf" srcId="{3E5EB897-A291-439C-9A6F-530156DA84A6}" destId="{FE516194-DAC7-46A5-A204-CC042C7EF65C}" srcOrd="0" destOrd="0" presId="urn:microsoft.com/office/officeart/2005/8/layout/hierarchy4"/>
    <dgm:cxn modelId="{E7E35A76-620F-4442-8269-C008CB29F962}" type="presParOf" srcId="{FE516194-DAC7-46A5-A204-CC042C7EF65C}" destId="{68F99990-BAE7-4CEA-9BFB-C2BF58BA09D8}" srcOrd="0" destOrd="0" presId="urn:microsoft.com/office/officeart/2005/8/layout/hierarchy4"/>
    <dgm:cxn modelId="{A3817837-89E4-4730-AA5C-B9F4322848EF}" type="presParOf" srcId="{FE516194-DAC7-46A5-A204-CC042C7EF65C}" destId="{F6A1451D-2833-4595-BBA8-EBD1095DB892}" srcOrd="1" destOrd="0" presId="urn:microsoft.com/office/officeart/2005/8/layout/hierarchy4"/>
    <dgm:cxn modelId="{74170234-4A72-4EDB-A641-900DEAAD1086}" type="presParOf" srcId="{3E5EB897-A291-439C-9A6F-530156DA84A6}" destId="{198EF75E-26CB-4CC8-80E9-5238C8CE99C4}" srcOrd="1" destOrd="0" presId="urn:microsoft.com/office/officeart/2005/8/layout/hierarchy4"/>
    <dgm:cxn modelId="{722BBA63-D6F5-4FD2-AD55-B96A1CBEC5E4}" type="presParOf" srcId="{3E5EB897-A291-439C-9A6F-530156DA84A6}" destId="{9012A3A6-706F-4B5F-97C3-4816A92B36D1}" srcOrd="2" destOrd="0" presId="urn:microsoft.com/office/officeart/2005/8/layout/hierarchy4"/>
    <dgm:cxn modelId="{BF1DCEFB-FE1F-4379-A64C-673D5C12B172}" type="presParOf" srcId="{9012A3A6-706F-4B5F-97C3-4816A92B36D1}" destId="{59522537-BDCC-4AC5-A0FF-70330DE1F543}" srcOrd="0" destOrd="0" presId="urn:microsoft.com/office/officeart/2005/8/layout/hierarchy4"/>
    <dgm:cxn modelId="{D8B35831-01C3-4B6B-8C18-2B3E1E227884}" type="presParOf" srcId="{9012A3A6-706F-4B5F-97C3-4816A92B36D1}" destId="{55EB9720-5D4B-4993-B070-C328D26FF32B}" srcOrd="1" destOrd="0" presId="urn:microsoft.com/office/officeart/2005/8/layout/hierarchy4"/>
    <dgm:cxn modelId="{2A084AD2-C33E-4DC2-B7D1-280A20D8ABB7}" type="presParOf" srcId="{395FF337-97F9-4EBE-85B7-B2F20F70C472}" destId="{E22B7CFF-C249-4D3C-9E1E-F1C2E0F4E913}" srcOrd="1" destOrd="0" presId="urn:microsoft.com/office/officeart/2005/8/layout/hierarchy4"/>
    <dgm:cxn modelId="{FAC1952C-EEAA-41DB-8B1E-9CE2762284E2}" type="presParOf" srcId="{395FF337-97F9-4EBE-85B7-B2F20F70C472}" destId="{1CEDE439-B5A0-4B4C-B726-D22F09B596A1}" srcOrd="2" destOrd="0" presId="urn:microsoft.com/office/officeart/2005/8/layout/hierarchy4"/>
    <dgm:cxn modelId="{ED335EF9-90B5-4ED4-8879-716030AA377A}" type="presParOf" srcId="{1CEDE439-B5A0-4B4C-B726-D22F09B596A1}" destId="{FA8B9BE9-04F3-4625-9C9A-C1697FF52597}" srcOrd="0" destOrd="0" presId="urn:microsoft.com/office/officeart/2005/8/layout/hierarchy4"/>
    <dgm:cxn modelId="{23B1CD6A-E50C-4325-A131-BB69D479376A}" type="presParOf" srcId="{1CEDE439-B5A0-4B4C-B726-D22F09B596A1}" destId="{6FD05CE4-4262-4C20-BB34-AB579560E4D9}" srcOrd="1" destOrd="0" presId="urn:microsoft.com/office/officeart/2005/8/layout/hierarchy4"/>
    <dgm:cxn modelId="{89357767-5F67-4D15-AA0D-6C76F20A5C35}" type="presParOf" srcId="{1CEDE439-B5A0-4B4C-B726-D22F09B596A1}" destId="{922B78F3-3BF3-4165-B01B-20E1C170F5B0}" srcOrd="2" destOrd="0" presId="urn:microsoft.com/office/officeart/2005/8/layout/hierarchy4"/>
    <dgm:cxn modelId="{90CA3036-9C5C-4626-BDB8-CF3377D45425}" type="presParOf" srcId="{922B78F3-3BF3-4165-B01B-20E1C170F5B0}" destId="{0D11CCC6-E029-41F7-A142-13BE40FD68AA}" srcOrd="0" destOrd="0" presId="urn:microsoft.com/office/officeart/2005/8/layout/hierarchy4"/>
    <dgm:cxn modelId="{00266A34-8085-4B7F-BAFD-F124BA3A8C80}" type="presParOf" srcId="{0D11CCC6-E029-41F7-A142-13BE40FD68AA}" destId="{DC0FA3DA-0D85-4086-98BF-52876D3735AD}" srcOrd="0" destOrd="0" presId="urn:microsoft.com/office/officeart/2005/8/layout/hierarchy4"/>
    <dgm:cxn modelId="{C56B67B4-AD10-4F2E-B1F5-6708290B3A4C}" type="presParOf" srcId="{0D11CCC6-E029-41F7-A142-13BE40FD68AA}" destId="{BBE3761C-D9BF-4C8E-9440-B2FA455E90FA}" srcOrd="1" destOrd="0" presId="urn:microsoft.com/office/officeart/2005/8/layout/hierarchy4"/>
    <dgm:cxn modelId="{4D500178-C29D-4378-9395-048FE288EB60}" type="presParOf" srcId="{922B78F3-3BF3-4165-B01B-20E1C170F5B0}" destId="{007FAD1C-8391-4F23-9C95-D905BB7F1A54}" srcOrd="1" destOrd="0" presId="urn:microsoft.com/office/officeart/2005/8/layout/hierarchy4"/>
    <dgm:cxn modelId="{CE4277DA-3DF2-4EA4-967B-1F389A87F886}" type="presParOf" srcId="{922B78F3-3BF3-4165-B01B-20E1C170F5B0}" destId="{9B63CFB4-B16A-4147-A239-24E453B9CBA6}" srcOrd="2" destOrd="0" presId="urn:microsoft.com/office/officeart/2005/8/layout/hierarchy4"/>
    <dgm:cxn modelId="{E1101B59-D9B8-45B1-BE06-9FDD9F82385B}" type="presParOf" srcId="{9B63CFB4-B16A-4147-A239-24E453B9CBA6}" destId="{6CCC45EA-20AA-4539-A968-2D52569CCC76}" srcOrd="0" destOrd="0" presId="urn:microsoft.com/office/officeart/2005/8/layout/hierarchy4"/>
    <dgm:cxn modelId="{3A6D6973-1B99-4398-95D4-80AFE810B892}" type="presParOf" srcId="{9B63CFB4-B16A-4147-A239-24E453B9CBA6}" destId="{B4C53E71-4BC8-4424-A398-03C534E0EA93}" srcOrd="1" destOrd="0" presId="urn:microsoft.com/office/officeart/2005/8/layout/hierarchy4"/>
    <dgm:cxn modelId="{8C961F98-C65B-4D30-A019-9EB2712C53DD}" type="presParOf" srcId="{B5F22A34-45C7-4310-928C-CA3E6C6CCF27}" destId="{7FECF516-2B19-4C36-A89C-C69898F93496}" srcOrd="1" destOrd="0" presId="urn:microsoft.com/office/officeart/2005/8/layout/hierarchy4"/>
    <dgm:cxn modelId="{2C8C054C-2A2D-4D15-8084-B92EB1E811E6}" type="presParOf" srcId="{B5F22A34-45C7-4310-928C-CA3E6C6CCF27}" destId="{7335F3F0-8108-4B63-9C1E-C7525D706685}" srcOrd="2" destOrd="0" presId="urn:microsoft.com/office/officeart/2005/8/layout/hierarchy4"/>
    <dgm:cxn modelId="{8352D709-05CF-42B7-8A06-2081F4211703}" type="presParOf" srcId="{7335F3F0-8108-4B63-9C1E-C7525D706685}" destId="{336DB2E8-867C-4A70-8021-C399FAABB619}" srcOrd="0" destOrd="0" presId="urn:microsoft.com/office/officeart/2005/8/layout/hierarchy4"/>
    <dgm:cxn modelId="{2CC1F599-874B-4CE8-8773-E2866FDBDAD4}" type="presParOf" srcId="{7335F3F0-8108-4B63-9C1E-C7525D706685}" destId="{561BCC23-6EFB-4820-878C-644090474C2E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E59D4C-42EA-478E-981A-1EE449D8E7BD}">
      <dsp:nvSpPr>
        <dsp:cNvPr id="0" name=""/>
        <dsp:cNvSpPr/>
      </dsp:nvSpPr>
      <dsp:spPr>
        <a:xfrm>
          <a:off x="3429" y="2069"/>
          <a:ext cx="6423058" cy="1172435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Causada por una Rickettsia: en Chile </a:t>
          </a:r>
          <a:r>
            <a:rPr lang="es-CL" sz="1400" i="1" kern="1200" dirty="0"/>
            <a:t>Candidatus Orientia chiloensis</a:t>
          </a:r>
        </a:p>
      </dsp:txBody>
      <dsp:txXfrm>
        <a:off x="37768" y="36408"/>
        <a:ext cx="6354380" cy="1103757"/>
      </dsp:txXfrm>
    </dsp:sp>
    <dsp:sp modelId="{A567AF12-1A8B-4F38-AEEE-84A9F78ED63A}">
      <dsp:nvSpPr>
        <dsp:cNvPr id="0" name=""/>
        <dsp:cNvSpPr/>
      </dsp:nvSpPr>
      <dsp:spPr>
        <a:xfrm>
          <a:off x="9133" y="1294400"/>
          <a:ext cx="3140662" cy="1231421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600" kern="1200" dirty="0"/>
            <a:t>La transmiten ácaros (Leptotrombicúlidos) de roedores </a:t>
          </a:r>
          <a:r>
            <a:rPr lang="es-ES" sz="1600" kern="1200" dirty="0"/>
            <a:t>silvestres, que buscando un animal para alimentarse en la vegetación </a:t>
          </a:r>
          <a:r>
            <a:rPr lang="es-CL" sz="1600" kern="1200" dirty="0"/>
            <a:t>pueden morder al humano</a:t>
          </a:r>
        </a:p>
      </dsp:txBody>
      <dsp:txXfrm>
        <a:off x="45200" y="1330467"/>
        <a:ext cx="3068528" cy="1159287"/>
      </dsp:txXfrm>
    </dsp:sp>
    <dsp:sp modelId="{68F99990-BAE7-4CEA-9BFB-C2BF58BA09D8}">
      <dsp:nvSpPr>
        <dsp:cNvPr id="0" name=""/>
        <dsp:cNvSpPr/>
      </dsp:nvSpPr>
      <dsp:spPr>
        <a:xfrm>
          <a:off x="9698" y="2685862"/>
          <a:ext cx="1538032" cy="1172435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300" kern="1200" dirty="0"/>
            <a:t>Región de los lagos considerada zona endémica</a:t>
          </a:r>
        </a:p>
      </dsp:txBody>
      <dsp:txXfrm>
        <a:off x="44037" y="2720201"/>
        <a:ext cx="1469354" cy="1103757"/>
      </dsp:txXfrm>
    </dsp:sp>
    <dsp:sp modelId="{59522537-BDCC-4AC5-A0FF-70330DE1F543}">
      <dsp:nvSpPr>
        <dsp:cNvPr id="0" name=""/>
        <dsp:cNvSpPr/>
      </dsp:nvSpPr>
      <dsp:spPr>
        <a:xfrm>
          <a:off x="1612328" y="2685862"/>
          <a:ext cx="1538032" cy="1172435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kern="1200" dirty="0"/>
            <a:t>A veces reacción alérgica en la zona cercana a la mordida (trombiculiasis)</a:t>
          </a:r>
          <a:endParaRPr lang="es-CL" sz="1300" kern="1200" dirty="0"/>
        </a:p>
      </dsp:txBody>
      <dsp:txXfrm>
        <a:off x="1646667" y="2720201"/>
        <a:ext cx="1469354" cy="1103757"/>
      </dsp:txXfrm>
    </dsp:sp>
    <dsp:sp modelId="{FA8B9BE9-04F3-4625-9C9A-C1697FF52597}">
      <dsp:nvSpPr>
        <dsp:cNvPr id="0" name=""/>
        <dsp:cNvSpPr/>
      </dsp:nvSpPr>
      <dsp:spPr>
        <a:xfrm>
          <a:off x="3279555" y="1314473"/>
          <a:ext cx="3140662" cy="1172435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La adquisición ocurre al realizar</a:t>
          </a:r>
          <a:endParaRPr lang="es-CL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actividades en contacto con la</a:t>
          </a:r>
          <a:endParaRPr lang="es-CL" sz="1400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kern="1200" dirty="0"/>
            <a:t>vegetación o leña</a:t>
          </a:r>
        </a:p>
      </dsp:txBody>
      <dsp:txXfrm>
        <a:off x="3313894" y="1348812"/>
        <a:ext cx="3071984" cy="1103757"/>
      </dsp:txXfrm>
    </dsp:sp>
    <dsp:sp modelId="{DC0FA3DA-0D85-4086-98BF-52876D3735AD}">
      <dsp:nvSpPr>
        <dsp:cNvPr id="0" name=""/>
        <dsp:cNvSpPr/>
      </dsp:nvSpPr>
      <dsp:spPr>
        <a:xfrm>
          <a:off x="3279555" y="2626876"/>
          <a:ext cx="1538032" cy="1172435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300" kern="1200" dirty="0"/>
            <a:t>No se han reportado complicaciones ni muertes</a:t>
          </a:r>
          <a:endParaRPr lang="es-CL" sz="1300" kern="1200" dirty="0"/>
        </a:p>
      </dsp:txBody>
      <dsp:txXfrm>
        <a:off x="3313894" y="2661215"/>
        <a:ext cx="1469354" cy="1103757"/>
      </dsp:txXfrm>
    </dsp:sp>
    <dsp:sp modelId="{6CCC45EA-20AA-4539-A968-2D52569CCC76}">
      <dsp:nvSpPr>
        <dsp:cNvPr id="0" name=""/>
        <dsp:cNvSpPr/>
      </dsp:nvSpPr>
      <dsp:spPr>
        <a:xfrm>
          <a:off x="4882185" y="2626876"/>
          <a:ext cx="1538032" cy="1172435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300" kern="1200" dirty="0"/>
            <a:t>Antibiótico de elección doxiciclina, </a:t>
          </a:r>
          <a:r>
            <a:rPr lang="es-ES" sz="1300" kern="1200" dirty="0"/>
            <a:t>Rápida mejoría (fiebre y síntomas constitucionales)</a:t>
          </a:r>
          <a:endParaRPr lang="es-CL" sz="1300" kern="1200" dirty="0"/>
        </a:p>
      </dsp:txBody>
      <dsp:txXfrm>
        <a:off x="4916524" y="2661215"/>
        <a:ext cx="1469354" cy="1103757"/>
      </dsp:txXfrm>
    </dsp:sp>
    <dsp:sp modelId="{336DB2E8-867C-4A70-8021-C399FAABB619}">
      <dsp:nvSpPr>
        <dsp:cNvPr id="0" name=""/>
        <dsp:cNvSpPr/>
      </dsp:nvSpPr>
      <dsp:spPr>
        <a:xfrm>
          <a:off x="6517032" y="1324530"/>
          <a:ext cx="1541040" cy="1172435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1400" i="1" kern="1200" dirty="0"/>
            <a:t>Ordinario B51 No 502. Alerta epidemiologia por tifus de los matorrales-2023</a:t>
          </a:r>
        </a:p>
      </dsp:txBody>
      <dsp:txXfrm>
        <a:off x="6551371" y="1358869"/>
        <a:ext cx="1472362" cy="11037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FFF770-35C9-2A40-889A-E5244CA528B0}" type="datetimeFigureOut">
              <a:rPr lang="es-ES" smtClean="0"/>
              <a:t>14/02/2025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B47898-E04B-1B48-B36A-5B44ADE863DF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8490517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09F4EB-0C48-1D4D-BE05-59A7B7BF1EB1}" type="datetimeFigureOut">
              <a:rPr lang="es-ES" smtClean="0"/>
              <a:t>14/02/2025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2ACEB-F3A8-8A45-9867-B63159394D57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6285447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- Las larvas son normalmente naranjas o rojas en color con sólo seis patas, pero desarrollan ocho en su fase de ninfa. Las larvas pueden medir más de 0.2 milímetros de tamaño.3​ Los ácaros adultos están sobre 1 mm de longitud.</a:t>
            </a:r>
          </a:p>
          <a:p>
            <a:r>
              <a:rPr lang="en-US" dirty="0"/>
              <a:t>- Los huevos son cubiertos con tierra húmeda. Después de salir del huevo, las larvas se posan en la brizna de la hierba y esperan por un potencial huésped. Con su «quelícero en forma de pala», se sujetan al huésped y se alimentan de los tejidos. Después de succionar los jugos celulares, lo que puede durar varios días, caen y se desarrollan en tres etapas de ninfa para convertirse totalmente en ácaros adultos.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C2ACEB-F3A8-8A45-9867-B63159394D57}" type="slidenum">
              <a:rPr lang="es-ES" smtClean="0"/>
              <a:t>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105455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b="0" i="0" dirty="0">
                <a:solidFill>
                  <a:srgbClr val="1C1D1F"/>
                </a:solidFill>
                <a:effectLst/>
                <a:latin typeface="Nunito" pitchFamily="2" charset="0"/>
              </a:rPr>
              <a:t>Los sitios más comunes de escaras son las axilas, debajo de los senos y las ingles, y con menos frecuencia en el abdomen, la espalda y las extremidades. Se han reportado múltiples escaras.</a:t>
            </a:r>
            <a:endParaRPr lang="es-CL" dirty="0"/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4420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ortadill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D10B83-DC68-9CB3-26B7-4BF431E64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2257608"/>
            <a:ext cx="7886700" cy="628283"/>
          </a:xfrm>
        </p:spPr>
        <p:txBody>
          <a:bodyPr>
            <a:normAutofit/>
          </a:bodyPr>
          <a:lstStyle>
            <a:lvl1pPr algn="ctr">
              <a:defRPr sz="3450" b="1" i="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MX" dirty="0"/>
              <a:t>Título de lámina</a:t>
            </a:r>
            <a:endParaRPr lang="es-CL" dirty="0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4EF85A1B-74A0-E128-CE32-50B638FB71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150869" y="2916826"/>
            <a:ext cx="2842262" cy="260054"/>
          </a:xfrm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rgbClr val="0B4581"/>
                </a:solidFill>
              </a:defRPr>
            </a:lvl1pPr>
          </a:lstStyle>
          <a:p>
            <a:pPr lvl="0"/>
            <a:r>
              <a:rPr lang="es-MX" dirty="0"/>
              <a:t>Bajada de lámina</a:t>
            </a:r>
            <a:endParaRPr lang="es-CL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8589F01-F04E-A170-01A0-788B7F2BB5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819608" y="257094"/>
            <a:ext cx="1504784" cy="150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89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Pr>
        <a:solidFill>
          <a:srgbClr val="0B45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FFFFFF"/>
                </a:solidFill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EEECE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grpSp>
        <p:nvGrpSpPr>
          <p:cNvPr id="8" name="Agrupar 7"/>
          <p:cNvGrpSpPr/>
          <p:nvPr userDrawn="1"/>
        </p:nvGrpSpPr>
        <p:grpSpPr>
          <a:xfrm>
            <a:off x="514455" y="0"/>
            <a:ext cx="8001033" cy="104093"/>
            <a:chOff x="514455" y="114984"/>
            <a:chExt cx="8001033" cy="181989"/>
          </a:xfrm>
        </p:grpSpPr>
        <p:sp>
          <p:nvSpPr>
            <p:cNvPr id="9" name="Rectángulo 8"/>
            <p:cNvSpPr/>
            <p:nvPr userDrawn="1"/>
          </p:nvSpPr>
          <p:spPr>
            <a:xfrm>
              <a:off x="514455" y="114984"/>
              <a:ext cx="3274833" cy="181989"/>
            </a:xfrm>
            <a:prstGeom prst="rect">
              <a:avLst/>
            </a:prstGeom>
            <a:solidFill>
              <a:srgbClr val="0F4E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0" name="Rectángulo 9"/>
            <p:cNvSpPr/>
            <p:nvPr userDrawn="1"/>
          </p:nvSpPr>
          <p:spPr>
            <a:xfrm>
              <a:off x="3789288" y="114984"/>
              <a:ext cx="4726200" cy="181989"/>
            </a:xfrm>
            <a:prstGeom prst="rect">
              <a:avLst/>
            </a:prstGeom>
            <a:solidFill>
              <a:srgbClr val="E22D3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6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865504" y="4827559"/>
            <a:ext cx="2133600" cy="213547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fld id="{758EF458-5B7C-9F44-BB09-A6316498C081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E5DAB4E-AF11-8B33-C31E-AF1BBEECD2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0" y="4709160"/>
            <a:ext cx="7772400" cy="33194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04FF3BA-5837-0D25-5C97-9654BAB91A1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39292" y="154901"/>
            <a:ext cx="752392" cy="74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24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Imagen con título">
    <p:bg>
      <p:bgPr>
        <a:solidFill>
          <a:schemeClr val="accent5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0B4581"/>
                </a:solidFill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0B458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62636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grpSp>
        <p:nvGrpSpPr>
          <p:cNvPr id="8" name="Agrupar 7"/>
          <p:cNvGrpSpPr/>
          <p:nvPr userDrawn="1"/>
        </p:nvGrpSpPr>
        <p:grpSpPr>
          <a:xfrm>
            <a:off x="514455" y="0"/>
            <a:ext cx="8001033" cy="104093"/>
            <a:chOff x="514455" y="114984"/>
            <a:chExt cx="8001033" cy="181989"/>
          </a:xfrm>
        </p:grpSpPr>
        <p:sp>
          <p:nvSpPr>
            <p:cNvPr id="9" name="Rectángulo 8"/>
            <p:cNvSpPr/>
            <p:nvPr userDrawn="1"/>
          </p:nvSpPr>
          <p:spPr>
            <a:xfrm>
              <a:off x="514455" y="114984"/>
              <a:ext cx="3274833" cy="181989"/>
            </a:xfrm>
            <a:prstGeom prst="rect">
              <a:avLst/>
            </a:prstGeom>
            <a:solidFill>
              <a:srgbClr val="0F4E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0" name="Rectángulo 9"/>
            <p:cNvSpPr/>
            <p:nvPr userDrawn="1"/>
          </p:nvSpPr>
          <p:spPr>
            <a:xfrm>
              <a:off x="3789288" y="114984"/>
              <a:ext cx="4726200" cy="181989"/>
            </a:xfrm>
            <a:prstGeom prst="rect">
              <a:avLst/>
            </a:prstGeom>
            <a:solidFill>
              <a:srgbClr val="E22D3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865504" y="4827559"/>
            <a:ext cx="2133600" cy="213547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fld id="{758EF458-5B7C-9F44-BB09-A6316498C081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D50D9FC-95A1-2CA6-AB9C-6C73601366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0" y="4709160"/>
            <a:ext cx="7772400" cy="33194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2D1799B-9CC0-243C-82FD-DEF06B7B162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39292" y="153576"/>
            <a:ext cx="752392" cy="7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2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ier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E659084-D5E4-FEF3-86F9-551DA68C54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03551" y="1633211"/>
            <a:ext cx="31369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96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953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25687"/>
            <a:ext cx="6442263" cy="40817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B4581"/>
                </a:solidFill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2pPr>
            <a:lvl3pPr marL="784800" indent="-158400">
              <a:lnSpc>
                <a:spcPct val="100000"/>
              </a:lnSpc>
              <a:buSzPct val="80000"/>
              <a:buFont typeface="Lucida Grande"/>
              <a:buChar char="-"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3pPr>
            <a:lvl4pPr marL="1098000" indent="-158400">
              <a:lnSpc>
                <a:spcPct val="100000"/>
              </a:lnSpc>
              <a:buSzPct val="60000"/>
              <a:buFont typeface="Courier New"/>
              <a:buChar char="o"/>
              <a:defRPr lang="es-ES_tradnl" sz="14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411200" indent="-158400">
              <a:lnSpc>
                <a:spcPct val="100000"/>
              </a:lnSpc>
              <a:buSzPct val="70000"/>
              <a:defRPr lang="es-ES" sz="14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grpSp>
        <p:nvGrpSpPr>
          <p:cNvPr id="7" name="Agrupar 6"/>
          <p:cNvGrpSpPr/>
          <p:nvPr userDrawn="1"/>
        </p:nvGrpSpPr>
        <p:grpSpPr>
          <a:xfrm>
            <a:off x="514455" y="0"/>
            <a:ext cx="8001033" cy="104093"/>
            <a:chOff x="514455" y="114984"/>
            <a:chExt cx="8001033" cy="181989"/>
          </a:xfrm>
        </p:grpSpPr>
        <p:sp>
          <p:nvSpPr>
            <p:cNvPr id="8" name="Rectángulo 7"/>
            <p:cNvSpPr/>
            <p:nvPr userDrawn="1"/>
          </p:nvSpPr>
          <p:spPr>
            <a:xfrm>
              <a:off x="514455" y="114984"/>
              <a:ext cx="3274833" cy="181989"/>
            </a:xfrm>
            <a:prstGeom prst="rect">
              <a:avLst/>
            </a:prstGeom>
            <a:solidFill>
              <a:srgbClr val="0F4E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9" name="Rectángulo 8"/>
            <p:cNvSpPr/>
            <p:nvPr userDrawn="1"/>
          </p:nvSpPr>
          <p:spPr>
            <a:xfrm>
              <a:off x="3789288" y="114984"/>
              <a:ext cx="4726200" cy="181989"/>
            </a:xfrm>
            <a:prstGeom prst="rect">
              <a:avLst/>
            </a:prstGeom>
            <a:solidFill>
              <a:srgbClr val="E22D3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2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865504" y="4827559"/>
            <a:ext cx="2133600" cy="213547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58EF458-5B7C-9F44-BB09-A6316498C081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92C3F1B-04C5-895C-CFD7-0D110BF2D0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0" y="4709160"/>
            <a:ext cx="7772400" cy="33194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0799E2D-680F-8DF3-1D8C-65A4E62209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39292" y="153576"/>
            <a:ext cx="752392" cy="7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91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y objetos">
    <p:bg>
      <p:bgPr>
        <a:solidFill>
          <a:schemeClr val="accent5">
            <a:alpha val="40084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25687"/>
            <a:ext cx="6638127" cy="40817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B4581"/>
                </a:solidFill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2pPr>
            <a:lvl3pPr marL="784800" indent="-158400">
              <a:lnSpc>
                <a:spcPct val="100000"/>
              </a:lnSpc>
              <a:buSzPct val="80000"/>
              <a:buFont typeface="Lucida Grande"/>
              <a:buChar char="-"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3pPr>
            <a:lvl4pPr marL="1098000" indent="-158400">
              <a:lnSpc>
                <a:spcPct val="100000"/>
              </a:lnSpc>
              <a:buSzPct val="60000"/>
              <a:buFont typeface="Courier New"/>
              <a:buChar char="o"/>
              <a:defRPr lang="es-ES_tradnl" sz="14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411200" indent="-158400">
              <a:lnSpc>
                <a:spcPct val="100000"/>
              </a:lnSpc>
              <a:buSzPct val="70000"/>
              <a:defRPr lang="es-ES" sz="14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grpSp>
        <p:nvGrpSpPr>
          <p:cNvPr id="7" name="Agrupar 6"/>
          <p:cNvGrpSpPr/>
          <p:nvPr userDrawn="1"/>
        </p:nvGrpSpPr>
        <p:grpSpPr>
          <a:xfrm>
            <a:off x="514455" y="0"/>
            <a:ext cx="8001033" cy="104093"/>
            <a:chOff x="514455" y="114984"/>
            <a:chExt cx="8001033" cy="181989"/>
          </a:xfrm>
        </p:grpSpPr>
        <p:sp>
          <p:nvSpPr>
            <p:cNvPr id="8" name="Rectángulo 7"/>
            <p:cNvSpPr/>
            <p:nvPr userDrawn="1"/>
          </p:nvSpPr>
          <p:spPr>
            <a:xfrm>
              <a:off x="514455" y="114984"/>
              <a:ext cx="3274833" cy="181989"/>
            </a:xfrm>
            <a:prstGeom prst="rect">
              <a:avLst/>
            </a:prstGeom>
            <a:solidFill>
              <a:srgbClr val="0F4E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9" name="Rectángulo 8"/>
            <p:cNvSpPr/>
            <p:nvPr userDrawn="1"/>
          </p:nvSpPr>
          <p:spPr>
            <a:xfrm>
              <a:off x="3789288" y="114984"/>
              <a:ext cx="4726200" cy="181989"/>
            </a:xfrm>
            <a:prstGeom prst="rect">
              <a:avLst/>
            </a:prstGeom>
            <a:solidFill>
              <a:srgbClr val="E22D3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5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865504" y="4827559"/>
            <a:ext cx="2133600" cy="213547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fld id="{758EF458-5B7C-9F44-BB09-A6316498C081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4A342F0-4F52-2D7B-C265-4114E81E14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0" y="4709160"/>
            <a:ext cx="7772400" cy="33194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C7974E6-14DE-D18A-D871-C93EDEAB03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39292" y="153576"/>
            <a:ext cx="752392" cy="7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79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25687"/>
            <a:ext cx="6631809" cy="408170"/>
          </a:xfrm>
          <a:prstGeom prst="rect">
            <a:avLst/>
          </a:prstGeo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grpSp>
        <p:nvGrpSpPr>
          <p:cNvPr id="8" name="Agrupar 7"/>
          <p:cNvGrpSpPr/>
          <p:nvPr userDrawn="1"/>
        </p:nvGrpSpPr>
        <p:grpSpPr>
          <a:xfrm>
            <a:off x="514455" y="0"/>
            <a:ext cx="8001033" cy="104093"/>
            <a:chOff x="514455" y="114984"/>
            <a:chExt cx="8001033" cy="181989"/>
          </a:xfrm>
        </p:grpSpPr>
        <p:sp>
          <p:nvSpPr>
            <p:cNvPr id="9" name="Rectángulo 8"/>
            <p:cNvSpPr/>
            <p:nvPr userDrawn="1"/>
          </p:nvSpPr>
          <p:spPr>
            <a:xfrm>
              <a:off x="514455" y="114984"/>
              <a:ext cx="3274833" cy="181989"/>
            </a:xfrm>
            <a:prstGeom prst="rect">
              <a:avLst/>
            </a:prstGeom>
            <a:solidFill>
              <a:srgbClr val="0F4E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0" name="Rectángulo 9"/>
            <p:cNvSpPr/>
            <p:nvPr userDrawn="1"/>
          </p:nvSpPr>
          <p:spPr>
            <a:xfrm>
              <a:off x="3789288" y="114984"/>
              <a:ext cx="4726200" cy="181989"/>
            </a:xfrm>
            <a:prstGeom prst="rect">
              <a:avLst/>
            </a:prstGeom>
            <a:solidFill>
              <a:srgbClr val="E22D3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6" name="Marcador de contenido 2"/>
          <p:cNvSpPr>
            <a:spLocks noGrp="1"/>
          </p:cNvSpPr>
          <p:nvPr>
            <p:ph idx="1"/>
          </p:nvPr>
        </p:nvSpPr>
        <p:spPr>
          <a:xfrm>
            <a:off x="457200" y="1200151"/>
            <a:ext cx="3965533" cy="339447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2pPr>
            <a:lvl3pPr marL="784800" indent="-158400">
              <a:lnSpc>
                <a:spcPct val="100000"/>
              </a:lnSpc>
              <a:buSzPct val="80000"/>
              <a:buFont typeface="Lucida Grande"/>
              <a:buChar char="-"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3pPr>
            <a:lvl4pPr marL="1098000" indent="-158400">
              <a:lnSpc>
                <a:spcPct val="100000"/>
              </a:lnSpc>
              <a:buSzPct val="60000"/>
              <a:buFont typeface="Courier New"/>
              <a:buChar char="o"/>
              <a:defRPr lang="es-ES_tradnl" sz="14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411200" indent="-158400">
              <a:lnSpc>
                <a:spcPct val="100000"/>
              </a:lnSpc>
              <a:buSzPct val="70000"/>
              <a:defRPr lang="es-ES" sz="14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17" name="Marcador de contenido 2"/>
          <p:cNvSpPr>
            <a:spLocks noGrp="1"/>
          </p:cNvSpPr>
          <p:nvPr>
            <p:ph idx="13"/>
          </p:nvPr>
        </p:nvSpPr>
        <p:spPr>
          <a:xfrm>
            <a:off x="4721267" y="1200151"/>
            <a:ext cx="3965533" cy="3394472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2pPr>
            <a:lvl3pPr marL="784800" indent="-158400">
              <a:lnSpc>
                <a:spcPct val="100000"/>
              </a:lnSpc>
              <a:buSzPct val="80000"/>
              <a:buFont typeface="Lucida Grande"/>
              <a:buChar char="-"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3pPr>
            <a:lvl4pPr marL="1098000" indent="-158400">
              <a:lnSpc>
                <a:spcPct val="100000"/>
              </a:lnSpc>
              <a:buSzPct val="60000"/>
              <a:buFont typeface="Courier New"/>
              <a:buChar char="o"/>
              <a:defRPr lang="es-ES_tradnl" sz="14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411200" indent="-158400">
              <a:lnSpc>
                <a:spcPct val="100000"/>
              </a:lnSpc>
              <a:buSzPct val="70000"/>
              <a:defRPr lang="es-ES" sz="14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13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865504" y="4827559"/>
            <a:ext cx="2133600" cy="213547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58EF458-5B7C-9F44-BB09-A6316498C081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186E3E6-57F7-E5E5-4BF8-FDDDF7B931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0" y="4709160"/>
            <a:ext cx="7772400" cy="33194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BE7F781-55E9-DF3B-144C-C3F6E72AE3D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39292" y="153576"/>
            <a:ext cx="752392" cy="7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3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ido con título lat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0"/>
            <a:ext cx="3465514" cy="5143500"/>
          </a:xfrm>
          <a:prstGeom prst="rect">
            <a:avLst/>
          </a:prstGeom>
          <a:solidFill>
            <a:srgbClr val="0945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789288" y="747287"/>
            <a:ext cx="4352692" cy="395985"/>
          </a:xfrm>
          <a:prstGeom prst="rect">
            <a:avLst/>
          </a:prstGeom>
        </p:spPr>
        <p:txBody>
          <a:bodyPr anchor="t"/>
          <a:lstStyle>
            <a:lvl1pPr algn="l">
              <a:defRPr sz="2400" b="1">
                <a:solidFill>
                  <a:srgbClr val="0B4581"/>
                </a:solidFill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" y="11383"/>
            <a:ext cx="3465514" cy="513211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108000" indent="0"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90000"/>
                    <a:lumOff val="10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90000"/>
                    <a:lumOff val="10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90000"/>
                    <a:lumOff val="1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es-ES" dirty="0"/>
          </a:p>
        </p:txBody>
      </p:sp>
      <p:grpSp>
        <p:nvGrpSpPr>
          <p:cNvPr id="8" name="Agrupar 7"/>
          <p:cNvGrpSpPr/>
          <p:nvPr userDrawn="1"/>
        </p:nvGrpSpPr>
        <p:grpSpPr>
          <a:xfrm>
            <a:off x="514455" y="0"/>
            <a:ext cx="8001033" cy="104093"/>
            <a:chOff x="514455" y="114984"/>
            <a:chExt cx="8001033" cy="181989"/>
          </a:xfrm>
        </p:grpSpPr>
        <p:sp>
          <p:nvSpPr>
            <p:cNvPr id="9" name="Rectángulo 8"/>
            <p:cNvSpPr/>
            <p:nvPr userDrawn="1"/>
          </p:nvSpPr>
          <p:spPr>
            <a:xfrm>
              <a:off x="514455" y="114984"/>
              <a:ext cx="3274833" cy="181989"/>
            </a:xfrm>
            <a:prstGeom prst="rect">
              <a:avLst/>
            </a:prstGeom>
            <a:solidFill>
              <a:srgbClr val="0F4E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0" name="Rectángulo 9"/>
            <p:cNvSpPr/>
            <p:nvPr userDrawn="1"/>
          </p:nvSpPr>
          <p:spPr>
            <a:xfrm>
              <a:off x="3789288" y="114984"/>
              <a:ext cx="4726200" cy="181989"/>
            </a:xfrm>
            <a:prstGeom prst="rect">
              <a:avLst/>
            </a:prstGeom>
            <a:solidFill>
              <a:srgbClr val="E22D3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2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865504" y="4827559"/>
            <a:ext cx="2133600" cy="213547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58EF458-5B7C-9F44-BB09-A6316498C081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40C417A0-693E-7145-E8B3-DD62FDC8E47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789288" y="2131405"/>
            <a:ext cx="4635190" cy="26782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2pPr>
            <a:lvl3pPr marL="784800" indent="-158400">
              <a:lnSpc>
                <a:spcPct val="100000"/>
              </a:lnSpc>
              <a:buSzPct val="80000"/>
              <a:buFont typeface="Lucida Grande"/>
              <a:buChar char="-"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3pPr>
            <a:lvl4pPr marL="1098000" indent="-158400">
              <a:lnSpc>
                <a:spcPct val="100000"/>
              </a:lnSpc>
              <a:buSzPct val="60000"/>
              <a:buFont typeface="Courier New"/>
              <a:buChar char="o"/>
              <a:defRPr lang="es-ES_tradnl" sz="14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411200" indent="-158400">
              <a:lnSpc>
                <a:spcPct val="100000"/>
              </a:lnSpc>
              <a:buSzPct val="70000"/>
              <a:defRPr lang="es-ES" sz="14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66E281C0-873A-753E-487C-397C3324B4C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789288" y="1234842"/>
            <a:ext cx="4635190" cy="621743"/>
          </a:xfrm>
          <a:prstGeom prst="rect">
            <a:avLst/>
          </a:prstGeom>
        </p:spPr>
        <p:txBody>
          <a:bodyPr lIns="0" tIns="46800" rIns="0"/>
          <a:lstStyle>
            <a:lvl1pPr marL="108000" indent="0">
              <a:lnSpc>
                <a:spcPct val="100000"/>
              </a:lnSpc>
              <a:buNone/>
              <a:defRPr lang="es-ES_tradnl" sz="1800" b="0" kern="1200" dirty="0" smtClean="0">
                <a:solidFill>
                  <a:srgbClr val="0B4581"/>
                </a:solidFill>
                <a:latin typeface="Cambria"/>
                <a:ea typeface="+mj-ea"/>
                <a:cs typeface="Cambria"/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2pPr>
            <a:lvl3pPr marL="784800" indent="-158400">
              <a:lnSpc>
                <a:spcPct val="100000"/>
              </a:lnSpc>
              <a:buSzPct val="80000"/>
              <a:buFont typeface="Lucida Grande"/>
              <a:buChar char="-"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3pPr>
            <a:lvl4pPr marL="1098000" indent="-158400">
              <a:lnSpc>
                <a:spcPct val="100000"/>
              </a:lnSpc>
              <a:buSzPct val="60000"/>
              <a:buFont typeface="Courier New"/>
              <a:buChar char="o"/>
              <a:defRPr lang="es-ES_tradnl" sz="14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411200" indent="-158400">
              <a:lnSpc>
                <a:spcPct val="100000"/>
              </a:lnSpc>
              <a:buSzPct val="70000"/>
              <a:defRPr lang="es-ES" sz="14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DFE39B0-63CB-8B98-43D0-80BDB23DE0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139292" y="153576"/>
            <a:ext cx="752392" cy="7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9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ido con título lat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0"/>
            <a:ext cx="3465514" cy="5143500"/>
          </a:xfrm>
          <a:prstGeom prst="rect">
            <a:avLst/>
          </a:prstGeom>
          <a:solidFill>
            <a:srgbClr val="0C46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1498011"/>
            <a:ext cx="2619757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E1EFF6"/>
                </a:solidFill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1" y="2445376"/>
            <a:ext cx="2619757" cy="815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grpSp>
        <p:nvGrpSpPr>
          <p:cNvPr id="8" name="Agrupar 7"/>
          <p:cNvGrpSpPr/>
          <p:nvPr userDrawn="1"/>
        </p:nvGrpSpPr>
        <p:grpSpPr>
          <a:xfrm>
            <a:off x="514455" y="0"/>
            <a:ext cx="8001033" cy="104093"/>
            <a:chOff x="514455" y="114984"/>
            <a:chExt cx="8001033" cy="181989"/>
          </a:xfrm>
        </p:grpSpPr>
        <p:sp>
          <p:nvSpPr>
            <p:cNvPr id="9" name="Rectángulo 8"/>
            <p:cNvSpPr/>
            <p:nvPr userDrawn="1"/>
          </p:nvSpPr>
          <p:spPr>
            <a:xfrm>
              <a:off x="514455" y="114984"/>
              <a:ext cx="3274833" cy="181989"/>
            </a:xfrm>
            <a:prstGeom prst="rect">
              <a:avLst/>
            </a:prstGeom>
            <a:solidFill>
              <a:srgbClr val="0F4E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0" name="Rectángulo 9"/>
            <p:cNvSpPr/>
            <p:nvPr userDrawn="1"/>
          </p:nvSpPr>
          <p:spPr>
            <a:xfrm>
              <a:off x="3789288" y="114984"/>
              <a:ext cx="4726200" cy="181989"/>
            </a:xfrm>
            <a:prstGeom prst="rect">
              <a:avLst/>
            </a:prstGeom>
            <a:solidFill>
              <a:srgbClr val="E22D3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1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865504" y="4827559"/>
            <a:ext cx="2133600" cy="213547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58EF458-5B7C-9F44-BB09-A6316498C081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C62263E8-0747-ACF0-D5FF-54ECA3B7C6F3}"/>
              </a:ext>
            </a:extLst>
          </p:cNvPr>
          <p:cNvSpPr txBox="1">
            <a:spLocks/>
          </p:cNvSpPr>
          <p:nvPr userDrawn="1"/>
        </p:nvSpPr>
        <p:spPr>
          <a:xfrm>
            <a:off x="3789288" y="747287"/>
            <a:ext cx="4352692" cy="395985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kern="1200">
                <a:solidFill>
                  <a:srgbClr val="0B4581"/>
                </a:solidFill>
                <a:latin typeface="Cambria"/>
                <a:ea typeface="+mj-ea"/>
                <a:cs typeface="Cambria"/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2AFEC00E-CADA-FC49-AA1B-0624D2ABB96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789288" y="2131405"/>
            <a:ext cx="4635190" cy="26782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2pPr>
            <a:lvl3pPr marL="784800" indent="-158400">
              <a:lnSpc>
                <a:spcPct val="100000"/>
              </a:lnSpc>
              <a:buSzPct val="80000"/>
              <a:buFont typeface="Lucida Grande"/>
              <a:buChar char="-"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3pPr>
            <a:lvl4pPr marL="1098000" indent="-158400">
              <a:lnSpc>
                <a:spcPct val="100000"/>
              </a:lnSpc>
              <a:buSzPct val="60000"/>
              <a:buFont typeface="Courier New"/>
              <a:buChar char="o"/>
              <a:defRPr lang="es-ES_tradnl" sz="14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411200" indent="-158400">
              <a:lnSpc>
                <a:spcPct val="100000"/>
              </a:lnSpc>
              <a:buSzPct val="70000"/>
              <a:defRPr lang="es-ES" sz="14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12" name="Marcador de contenido 2">
            <a:extLst>
              <a:ext uri="{FF2B5EF4-FFF2-40B4-BE49-F238E27FC236}">
                <a16:creationId xmlns:a16="http://schemas.microsoft.com/office/drawing/2014/main" id="{B1EEC7E2-60AB-38FC-04D9-2EF1644D61E2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789288" y="1234842"/>
            <a:ext cx="4635190" cy="621743"/>
          </a:xfrm>
          <a:prstGeom prst="rect">
            <a:avLst/>
          </a:prstGeom>
        </p:spPr>
        <p:txBody>
          <a:bodyPr lIns="0" tIns="46800" rIns="0"/>
          <a:lstStyle>
            <a:lvl1pPr marL="108000" indent="0">
              <a:lnSpc>
                <a:spcPct val="100000"/>
              </a:lnSpc>
              <a:buNone/>
              <a:defRPr lang="es-ES_tradnl" sz="1800" b="0" kern="1200" dirty="0" smtClean="0">
                <a:solidFill>
                  <a:srgbClr val="0B4581"/>
                </a:solidFill>
                <a:latin typeface="Cambria"/>
                <a:ea typeface="+mj-ea"/>
                <a:cs typeface="Cambria"/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2pPr>
            <a:lvl3pPr marL="784800" indent="-158400">
              <a:lnSpc>
                <a:spcPct val="100000"/>
              </a:lnSpc>
              <a:buSzPct val="80000"/>
              <a:buFont typeface="Lucida Grande"/>
              <a:buChar char="-"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3pPr>
            <a:lvl4pPr marL="1098000" indent="-158400">
              <a:lnSpc>
                <a:spcPct val="100000"/>
              </a:lnSpc>
              <a:buSzPct val="60000"/>
              <a:buFont typeface="Courier New"/>
              <a:buChar char="o"/>
              <a:defRPr lang="es-ES_tradnl" sz="14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411200" indent="-158400">
              <a:lnSpc>
                <a:spcPct val="100000"/>
              </a:lnSpc>
              <a:buSzPct val="70000"/>
              <a:defRPr lang="es-ES" sz="14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DD18EFCB-4089-15D6-858A-A647288C23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139292" y="153576"/>
            <a:ext cx="752392" cy="7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46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Contenido con título lat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0"/>
            <a:ext cx="3465514" cy="5143500"/>
          </a:xfrm>
          <a:prstGeom prst="rect">
            <a:avLst/>
          </a:prstGeom>
          <a:solidFill>
            <a:srgbClr val="E1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1498011"/>
            <a:ext cx="2619757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0C4681"/>
                </a:solidFill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974140" y="976600"/>
            <a:ext cx="4712659" cy="3521921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2pPr>
            <a:lvl3pPr>
              <a:defRPr sz="1400">
                <a:solidFill>
                  <a:schemeClr val="tx1">
                    <a:lumMod val="90000"/>
                    <a:lumOff val="10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90000"/>
                    <a:lumOff val="10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90000"/>
                    <a:lumOff val="1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1" y="2445376"/>
            <a:ext cx="2619757" cy="815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62636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grpSp>
        <p:nvGrpSpPr>
          <p:cNvPr id="8" name="Agrupar 7"/>
          <p:cNvGrpSpPr/>
          <p:nvPr userDrawn="1"/>
        </p:nvGrpSpPr>
        <p:grpSpPr>
          <a:xfrm>
            <a:off x="514455" y="0"/>
            <a:ext cx="8001033" cy="104093"/>
            <a:chOff x="514455" y="114984"/>
            <a:chExt cx="8001033" cy="181989"/>
          </a:xfrm>
        </p:grpSpPr>
        <p:sp>
          <p:nvSpPr>
            <p:cNvPr id="9" name="Rectángulo 8"/>
            <p:cNvSpPr/>
            <p:nvPr userDrawn="1"/>
          </p:nvSpPr>
          <p:spPr>
            <a:xfrm>
              <a:off x="514455" y="114984"/>
              <a:ext cx="3274833" cy="181989"/>
            </a:xfrm>
            <a:prstGeom prst="rect">
              <a:avLst/>
            </a:prstGeom>
            <a:solidFill>
              <a:srgbClr val="0F4E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0" name="Rectángulo 9"/>
            <p:cNvSpPr/>
            <p:nvPr userDrawn="1"/>
          </p:nvSpPr>
          <p:spPr>
            <a:xfrm>
              <a:off x="3789288" y="114984"/>
              <a:ext cx="4726200" cy="181989"/>
            </a:xfrm>
            <a:prstGeom prst="rect">
              <a:avLst/>
            </a:prstGeom>
            <a:solidFill>
              <a:srgbClr val="E22D3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2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865504" y="4827559"/>
            <a:ext cx="2133600" cy="213547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58EF458-5B7C-9F44-BB09-A6316498C081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2519785-80CB-D207-7428-13A5E309B2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139292" y="153576"/>
            <a:ext cx="752392" cy="7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86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ido con título lat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 userDrawn="1"/>
        </p:nvSpPr>
        <p:spPr>
          <a:xfrm>
            <a:off x="0" y="0"/>
            <a:ext cx="3465514" cy="5143500"/>
          </a:xfrm>
          <a:prstGeom prst="rect">
            <a:avLst/>
          </a:prstGeom>
          <a:solidFill>
            <a:srgbClr val="9D9D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rgbClr val="9D9D9C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3789288" y="747287"/>
            <a:ext cx="4352692" cy="395985"/>
          </a:xfrm>
          <a:prstGeom prst="rect">
            <a:avLst/>
          </a:prstGeom>
        </p:spPr>
        <p:txBody>
          <a:bodyPr anchor="t"/>
          <a:lstStyle>
            <a:lvl1pPr algn="l">
              <a:defRPr sz="2400" b="1">
                <a:solidFill>
                  <a:srgbClr val="0B4581"/>
                </a:solidFill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grpSp>
        <p:nvGrpSpPr>
          <p:cNvPr id="8" name="Agrupar 7"/>
          <p:cNvGrpSpPr/>
          <p:nvPr userDrawn="1"/>
        </p:nvGrpSpPr>
        <p:grpSpPr>
          <a:xfrm>
            <a:off x="514455" y="0"/>
            <a:ext cx="8001033" cy="104093"/>
            <a:chOff x="514455" y="114984"/>
            <a:chExt cx="8001033" cy="181989"/>
          </a:xfrm>
        </p:grpSpPr>
        <p:sp>
          <p:nvSpPr>
            <p:cNvPr id="9" name="Rectángulo 8"/>
            <p:cNvSpPr/>
            <p:nvPr userDrawn="1"/>
          </p:nvSpPr>
          <p:spPr>
            <a:xfrm>
              <a:off x="514455" y="114984"/>
              <a:ext cx="3274833" cy="181989"/>
            </a:xfrm>
            <a:prstGeom prst="rect">
              <a:avLst/>
            </a:prstGeom>
            <a:solidFill>
              <a:srgbClr val="0F4E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0" name="Rectángulo 9"/>
            <p:cNvSpPr/>
            <p:nvPr userDrawn="1"/>
          </p:nvSpPr>
          <p:spPr>
            <a:xfrm>
              <a:off x="3789288" y="114984"/>
              <a:ext cx="4726200" cy="181989"/>
            </a:xfrm>
            <a:prstGeom prst="rect">
              <a:avLst/>
            </a:prstGeom>
            <a:solidFill>
              <a:srgbClr val="E22D3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2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865504" y="4827559"/>
            <a:ext cx="2133600" cy="213547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58EF458-5B7C-9F44-BB09-A6316498C081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40C417A0-693E-7145-E8B3-DD62FDC8E47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789288" y="2131405"/>
            <a:ext cx="4635190" cy="267826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2pPr>
            <a:lvl3pPr marL="784800" indent="-158400">
              <a:lnSpc>
                <a:spcPct val="100000"/>
              </a:lnSpc>
              <a:buSzPct val="80000"/>
              <a:buFont typeface="Lucida Grande"/>
              <a:buChar char="-"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3pPr>
            <a:lvl4pPr marL="1098000" indent="-158400">
              <a:lnSpc>
                <a:spcPct val="100000"/>
              </a:lnSpc>
              <a:buSzPct val="60000"/>
              <a:buFont typeface="Courier New"/>
              <a:buChar char="o"/>
              <a:defRPr lang="es-ES_tradnl" sz="14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411200" indent="-158400">
              <a:lnSpc>
                <a:spcPct val="100000"/>
              </a:lnSpc>
              <a:buSzPct val="70000"/>
              <a:defRPr lang="es-ES" sz="14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1"/>
            <a:r>
              <a:rPr lang="es-ES_tradnl" dirty="0"/>
              <a:t>Segundo nivel</a:t>
            </a:r>
          </a:p>
          <a:p>
            <a:pPr lvl="2"/>
            <a:r>
              <a:rPr lang="es-ES_tradnl" dirty="0"/>
              <a:t>Tercer nivel</a:t>
            </a:r>
          </a:p>
          <a:p>
            <a:pPr lvl="3"/>
            <a:r>
              <a:rPr lang="es-ES_tradnl" dirty="0"/>
              <a:t>Cuarto nivel</a:t>
            </a:r>
          </a:p>
          <a:p>
            <a:pPr lvl="4"/>
            <a:r>
              <a:rPr lang="es-ES_tradnl" dirty="0"/>
              <a:t>Quinto nivel</a:t>
            </a:r>
            <a:endParaRPr lang="es-ES" dirty="0"/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66E281C0-873A-753E-487C-397C3324B4C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3789288" y="1234842"/>
            <a:ext cx="4635190" cy="621743"/>
          </a:xfrm>
          <a:prstGeom prst="rect">
            <a:avLst/>
          </a:prstGeom>
        </p:spPr>
        <p:txBody>
          <a:bodyPr lIns="0" tIns="46800" rIns="0"/>
          <a:lstStyle>
            <a:lvl1pPr marL="108000" indent="0">
              <a:lnSpc>
                <a:spcPct val="100000"/>
              </a:lnSpc>
              <a:buNone/>
              <a:defRPr lang="es-ES_tradnl" sz="1800" b="0" kern="1200" dirty="0" smtClean="0">
                <a:solidFill>
                  <a:srgbClr val="0B4581"/>
                </a:solidFill>
                <a:latin typeface="Cambria"/>
                <a:ea typeface="+mj-ea"/>
                <a:cs typeface="Cambria"/>
              </a:defRPr>
            </a:lvl1pPr>
            <a:lvl2pPr>
              <a:lnSpc>
                <a:spcPct val="100000"/>
              </a:lnSpc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2pPr>
            <a:lvl3pPr marL="784800" indent="-158400">
              <a:lnSpc>
                <a:spcPct val="100000"/>
              </a:lnSpc>
              <a:buSzPct val="80000"/>
              <a:buFont typeface="Lucida Grande"/>
              <a:buChar char="-"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3pPr>
            <a:lvl4pPr marL="1098000" indent="-158400">
              <a:lnSpc>
                <a:spcPct val="100000"/>
              </a:lnSpc>
              <a:buSzPct val="60000"/>
              <a:buFont typeface="Courier New"/>
              <a:buChar char="o"/>
              <a:defRPr lang="es-ES_tradnl" sz="14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411200" indent="-158400">
              <a:lnSpc>
                <a:spcPct val="100000"/>
              </a:lnSpc>
              <a:buSzPct val="70000"/>
              <a:defRPr lang="es-ES" sz="14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mbria"/>
                <a:ea typeface="+mn-ea"/>
                <a:cs typeface="Cambria"/>
              </a:defRPr>
            </a:lvl5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197196C-479A-5759-A0C1-A71F7FDE591F}"/>
              </a:ext>
            </a:extLst>
          </p:cNvPr>
          <p:cNvSpPr txBox="1">
            <a:spLocks/>
          </p:cNvSpPr>
          <p:nvPr userDrawn="1"/>
        </p:nvSpPr>
        <p:spPr>
          <a:xfrm>
            <a:off x="457201" y="1498011"/>
            <a:ext cx="2619757" cy="871538"/>
          </a:xfrm>
          <a:prstGeom prst="rect">
            <a:avLst/>
          </a:prstGeom>
        </p:spPr>
        <p:txBody>
          <a:bodyPr anchor="b"/>
          <a:lstStyle>
            <a:lvl1pPr algn="l" defTabSz="457200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0C4681"/>
                </a:solidFill>
                <a:latin typeface="Cambria"/>
                <a:ea typeface="+mj-ea"/>
                <a:cs typeface="Cambria"/>
              </a:defRPr>
            </a:lvl1pPr>
          </a:lstStyle>
          <a:p>
            <a:r>
              <a:rPr lang="es-ES_tradnl" dirty="0">
                <a:solidFill>
                  <a:schemeClr val="bg1"/>
                </a:solidFill>
              </a:rPr>
              <a:t>Clic para editar título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9D46C91-8E2D-3F3A-371D-E2B822435E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1" y="2445376"/>
            <a:ext cx="2619757" cy="8151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451F0268-2DA6-60E9-C52A-57609DC65A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139292" y="153576"/>
            <a:ext cx="752392" cy="7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06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_Imagen con título">
    <p:bg>
      <p:bgPr>
        <a:solidFill>
          <a:schemeClr val="bg2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rgbClr val="115C80"/>
                </a:solidFill>
              </a:defRPr>
            </a:lvl1pPr>
          </a:lstStyle>
          <a:p>
            <a:r>
              <a:rPr lang="es-ES_tradnl" dirty="0"/>
              <a:t>Clic para editar título</a:t>
            </a:r>
            <a:endParaRPr lang="es-ES" dirty="0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dirty="0"/>
              <a:t>Haga clic para modificar el estilo de texto del patrón</a:t>
            </a:r>
          </a:p>
        </p:txBody>
      </p:sp>
      <p:grpSp>
        <p:nvGrpSpPr>
          <p:cNvPr id="8" name="Agrupar 7"/>
          <p:cNvGrpSpPr/>
          <p:nvPr userDrawn="1"/>
        </p:nvGrpSpPr>
        <p:grpSpPr>
          <a:xfrm>
            <a:off x="514455" y="0"/>
            <a:ext cx="8001033" cy="104093"/>
            <a:chOff x="514455" y="114984"/>
            <a:chExt cx="8001033" cy="181989"/>
          </a:xfrm>
        </p:grpSpPr>
        <p:sp>
          <p:nvSpPr>
            <p:cNvPr id="9" name="Rectángulo 8"/>
            <p:cNvSpPr/>
            <p:nvPr userDrawn="1"/>
          </p:nvSpPr>
          <p:spPr>
            <a:xfrm>
              <a:off x="514455" y="114984"/>
              <a:ext cx="3274833" cy="181989"/>
            </a:xfrm>
            <a:prstGeom prst="rect">
              <a:avLst/>
            </a:prstGeom>
            <a:solidFill>
              <a:srgbClr val="0F4E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0" name="Rectángulo 9"/>
            <p:cNvSpPr/>
            <p:nvPr userDrawn="1"/>
          </p:nvSpPr>
          <p:spPr>
            <a:xfrm>
              <a:off x="3789288" y="114984"/>
              <a:ext cx="4726200" cy="181989"/>
            </a:xfrm>
            <a:prstGeom prst="rect">
              <a:avLst/>
            </a:prstGeom>
            <a:solidFill>
              <a:srgbClr val="E22D3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2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865504" y="4827559"/>
            <a:ext cx="2133600" cy="213547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758EF458-5B7C-9F44-BB09-A6316498C081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995BFA3-5772-C10C-546F-3F6E808986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5800" y="4709160"/>
            <a:ext cx="7772400" cy="33194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C517091-3A9E-1D25-638B-EB38784AC6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39292" y="153576"/>
            <a:ext cx="752392" cy="75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96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27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50" r:id="rId2"/>
    <p:sldLayoutId id="2147483664" r:id="rId3"/>
    <p:sldLayoutId id="2147483652" r:id="rId4"/>
    <p:sldLayoutId id="2147483670" r:id="rId5"/>
    <p:sldLayoutId id="2147483656" r:id="rId6"/>
    <p:sldLayoutId id="2147483658" r:id="rId7"/>
    <p:sldLayoutId id="2147483660" r:id="rId8"/>
    <p:sldLayoutId id="2147483663" r:id="rId9"/>
    <p:sldLayoutId id="2147483657" r:id="rId10"/>
    <p:sldLayoutId id="2147483662" r:id="rId11"/>
    <p:sldLayoutId id="2147483671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Cambria"/>
          <a:ea typeface="+mj-ea"/>
          <a:cs typeface="Cambria"/>
        </a:defRPr>
      </a:lvl1pPr>
    </p:titleStyle>
    <p:bodyStyle>
      <a:lvl1pPr marL="284400" indent="-1764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Cambria"/>
          <a:ea typeface="+mn-ea"/>
          <a:cs typeface="Cambria"/>
        </a:defRPr>
      </a:lvl1pPr>
      <a:lvl2pPr marL="525600" indent="-140400" algn="l" defTabSz="457200" rtl="0" eaLnBrk="1" latinLnBrk="0" hangingPunct="1">
        <a:spcBef>
          <a:spcPts val="600"/>
        </a:spcBef>
        <a:buSzPct val="80000"/>
        <a:buFont typeface="Lucida Grande"/>
        <a:buChar char="›"/>
        <a:defRPr sz="1600" kern="1200">
          <a:solidFill>
            <a:schemeClr val="tx1"/>
          </a:solidFill>
          <a:latin typeface="Cambria"/>
          <a:ea typeface="+mn-ea"/>
          <a:cs typeface="Cambri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400" kern="1200">
          <a:solidFill>
            <a:schemeClr val="tx1"/>
          </a:solidFill>
          <a:latin typeface="Cambria"/>
          <a:ea typeface="+mn-ea"/>
          <a:cs typeface="Cambri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200" kern="1200">
          <a:solidFill>
            <a:schemeClr val="tx1"/>
          </a:solidFill>
          <a:latin typeface="Cambria"/>
          <a:ea typeface="+mn-ea"/>
          <a:cs typeface="Cambri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200" kern="1200">
          <a:solidFill>
            <a:schemeClr val="tx1"/>
          </a:solidFill>
          <a:latin typeface="Cambria"/>
          <a:ea typeface="+mn-ea"/>
          <a:cs typeface="Cambri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diagramLayout" Target="../diagrams/layout1.xml"/><Relationship Id="rId7" Type="http://schemas.openxmlformats.org/officeDocument/2006/relationships/image" Target="../media/image7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ell.com/trends/microbiology/fulltext/S0966-842X%2820%2930050-0" TargetMode="External"/><Relationship Id="rId3" Type="http://schemas.openxmlformats.org/officeDocument/2006/relationships/image" Target="../media/image10.sv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E938E9-29A7-C61E-6C15-B36D09C58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5941534A-3B0B-071A-6F76-E13D0F566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524" y="2177750"/>
            <a:ext cx="7886700" cy="2176889"/>
          </a:xfrm>
        </p:spPr>
        <p:txBody>
          <a:bodyPr>
            <a:normAutofit/>
          </a:bodyPr>
          <a:lstStyle/>
          <a:p>
            <a:r>
              <a:rPr lang="es-MX" dirty="0"/>
              <a:t>EVENTOS NACIONALES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6867FB5-0A4B-E732-5497-039BC867BF4F}"/>
              </a:ext>
            </a:extLst>
          </p:cNvPr>
          <p:cNvSpPr txBox="1">
            <a:spLocks/>
          </p:cNvSpPr>
          <p:nvPr/>
        </p:nvSpPr>
        <p:spPr>
          <a:xfrm>
            <a:off x="676776" y="2864314"/>
            <a:ext cx="7886700" cy="506559"/>
          </a:xfrm>
        </p:spPr>
        <p:txBody>
          <a:bodyPr>
            <a:normAutofit fontScale="5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450" b="1" i="0" kern="1200">
                <a:solidFill>
                  <a:srgbClr val="0B458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s-CL" dirty="0"/>
              <a:t>Situación Tifus de los Matorrales región de los Lagos 2025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14E7296-9180-F815-D542-40E048D4E7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209786" y="3903056"/>
            <a:ext cx="4820681" cy="368929"/>
          </a:xfrm>
        </p:spPr>
        <p:txBody>
          <a:bodyPr/>
          <a:lstStyle/>
          <a:p>
            <a:r>
              <a:rPr lang="es-CL" dirty="0"/>
              <a:t>Seremi de salud Región de los Lagos</a:t>
            </a:r>
          </a:p>
        </p:txBody>
      </p:sp>
    </p:spTree>
    <p:extLst>
      <p:ext uri="{BB962C8B-B14F-4D97-AF65-F5344CB8AC3E}">
        <p14:creationId xmlns:p14="http://schemas.microsoft.com/office/powerpoint/2010/main" val="428763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179F16D4-1CA4-944A-BB41-723267F9E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Distribución comunal casos de tifus de los matorrales, región de Los Lagos, años 2024 y 2025 (SE 1-4).</a:t>
            </a:r>
            <a:endParaRPr lang="es-CL" sz="20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BE854FA-262B-70DF-A19E-85B19ECDE9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733" t="18382" r="20558" b="26472"/>
          <a:stretch/>
        </p:blipFill>
        <p:spPr>
          <a:xfrm>
            <a:off x="1245563" y="1260883"/>
            <a:ext cx="6272463" cy="3414413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3DE6F8F4-DF96-B042-330C-44054786996A}"/>
              </a:ext>
            </a:extLst>
          </p:cNvPr>
          <p:cNvSpPr txBox="1"/>
          <p:nvPr/>
        </p:nvSpPr>
        <p:spPr>
          <a:xfrm>
            <a:off x="1123538" y="468204"/>
            <a:ext cx="651651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s-CL" sz="1400" dirty="0"/>
          </a:p>
        </p:txBody>
      </p:sp>
    </p:spTree>
    <p:extLst>
      <p:ext uri="{BB962C8B-B14F-4D97-AF65-F5344CB8AC3E}">
        <p14:creationId xmlns:p14="http://schemas.microsoft.com/office/powerpoint/2010/main" val="66560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7E1A92-6BA3-FEF9-C5A6-4F738151F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FLUJOGRAMA NOTIFICACIÓN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16F025-6E46-F7CF-1D92-7B83AE30E0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1654707-7922-40F2-B7A4-FE3C4A2D7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F458-5B7C-9F44-BB09-A6316498C081}" type="slidenum">
              <a:rPr lang="es-ES" smtClean="0"/>
              <a:pPr/>
              <a:t>11</a:t>
            </a:fld>
            <a:endParaRPr lang="es-ES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BBEEB74-5777-E3D5-D576-2FDB1A64B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1021976"/>
            <a:ext cx="7826188" cy="372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66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>
            <a:extLst>
              <a:ext uri="{FF2B5EF4-FFF2-40B4-BE49-F238E27FC236}">
                <a16:creationId xmlns:a16="http://schemas.microsoft.com/office/drawing/2014/main" id="{D6BB86B4-0696-CC8F-56AD-97B7EEF33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9288" y="273482"/>
            <a:ext cx="4352692" cy="395985"/>
          </a:xfrm>
        </p:spPr>
        <p:txBody>
          <a:bodyPr/>
          <a:lstStyle/>
          <a:p>
            <a:r>
              <a:rPr lang="es-ES" dirty="0"/>
              <a:t>FACTOR DE RIESGO DE ADQUISICIÓN</a:t>
            </a:r>
            <a:endParaRPr lang="es-CL" dirty="0"/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48113AAB-0B5F-C06B-FC0A-C45930C4F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1383"/>
            <a:ext cx="3465514" cy="3269001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F458-5B7C-9F44-BB09-A6316498C081}" type="slidenum">
              <a:rPr lang="es-ES" smtClean="0"/>
              <a:pPr/>
              <a:t>12</a:t>
            </a:fld>
            <a:endParaRPr lang="es-ES" dirty="0"/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51206B0E-D1F9-196F-6A9F-1C0622E48C1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789288" y="2568973"/>
            <a:ext cx="4635190" cy="927262"/>
          </a:xfrm>
        </p:spPr>
        <p:txBody>
          <a:bodyPr/>
          <a:lstStyle/>
          <a:p>
            <a:pPr marL="108000" indent="0" algn="l">
              <a:buNone/>
            </a:pPr>
            <a:r>
              <a:rPr lang="es-ES_tradnl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  <a:t>VIAJEROS: </a:t>
            </a:r>
            <a:endParaRPr lang="es-ES_tradnl" dirty="0">
              <a:latin typeface="gobCL" pitchFamily="50" charset="0"/>
            </a:endParaRPr>
          </a:p>
          <a:p>
            <a:pPr marL="0" indent="0" algn="l">
              <a:buNone/>
            </a:pPr>
            <a:r>
              <a:rPr lang="es-ES_tradnl" dirty="0">
                <a:latin typeface="+mj-lt"/>
              </a:rPr>
              <a:t>TREKKING, CAMPING, O CIENTIFICOS PESCA ENTRE OTROS</a:t>
            </a:r>
            <a:r>
              <a:rPr lang="es-ES_tradnl" dirty="0">
                <a:latin typeface="gobCL" pitchFamily="50" charset="0"/>
              </a:rPr>
              <a:t>.</a:t>
            </a:r>
          </a:p>
          <a:p>
            <a:endParaRPr lang="es-CL" dirty="0"/>
          </a:p>
        </p:txBody>
      </p:sp>
      <p:grpSp>
        <p:nvGrpSpPr>
          <p:cNvPr id="15" name="Agrupar 7">
            <a:extLst>
              <a:ext uri="{FF2B5EF4-FFF2-40B4-BE49-F238E27FC236}">
                <a16:creationId xmlns:a16="http://schemas.microsoft.com/office/drawing/2014/main" id="{D263A61D-3B3E-C31F-1D49-F01065395AC5}"/>
              </a:ext>
            </a:extLst>
          </p:cNvPr>
          <p:cNvGrpSpPr/>
          <p:nvPr/>
        </p:nvGrpSpPr>
        <p:grpSpPr>
          <a:xfrm>
            <a:off x="514455" y="0"/>
            <a:ext cx="8001033" cy="104093"/>
            <a:chOff x="514455" y="114984"/>
            <a:chExt cx="8001033" cy="181989"/>
          </a:xfrm>
        </p:grpSpPr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182362EE-A4D7-D74E-7C26-E1CDD0341A90}"/>
                </a:ext>
              </a:extLst>
            </p:cNvPr>
            <p:cNvSpPr/>
            <p:nvPr userDrawn="1"/>
          </p:nvSpPr>
          <p:spPr>
            <a:xfrm>
              <a:off x="514455" y="114984"/>
              <a:ext cx="3274833" cy="181989"/>
            </a:xfrm>
            <a:prstGeom prst="rect">
              <a:avLst/>
            </a:prstGeom>
            <a:solidFill>
              <a:srgbClr val="0F4E9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237AF846-2A19-9DCB-07E1-AE3F2D3B0AEF}"/>
                </a:ext>
              </a:extLst>
            </p:cNvPr>
            <p:cNvSpPr/>
            <p:nvPr userDrawn="1"/>
          </p:nvSpPr>
          <p:spPr>
            <a:xfrm>
              <a:off x="3789288" y="114984"/>
              <a:ext cx="4726200" cy="181989"/>
            </a:xfrm>
            <a:prstGeom prst="rect">
              <a:avLst/>
            </a:prstGeom>
            <a:solidFill>
              <a:srgbClr val="E22D3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090059A1-71E7-8777-0A30-7B0AC8D06759}"/>
              </a:ext>
            </a:extLst>
          </p:cNvPr>
          <p:cNvSpPr txBox="1"/>
          <p:nvPr/>
        </p:nvSpPr>
        <p:spPr>
          <a:xfrm>
            <a:off x="3732649" y="1039239"/>
            <a:ext cx="44969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s-ES_tradnl" sz="1600" b="1" u="sng" dirty="0">
                <a:solidFill>
                  <a:srgbClr val="30497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bCL" pitchFamily="50" charset="0"/>
              </a:rPr>
              <a:t>RESIDENTES: </a:t>
            </a:r>
          </a:p>
          <a:p>
            <a:pPr defTabSz="914400"/>
            <a:r>
              <a:rPr lang="es-ES" sz="1600" dirty="0"/>
              <a:t>Residentes en zonas de riesgo</a:t>
            </a:r>
          </a:p>
          <a:p>
            <a:pPr defTabSz="914400"/>
            <a:r>
              <a:rPr lang="es-ES" sz="1600" dirty="0"/>
              <a:t>Recolectar o trozar leña</a:t>
            </a:r>
          </a:p>
          <a:p>
            <a:pPr defTabSz="914400"/>
            <a:r>
              <a:rPr lang="es-ES" sz="1600" dirty="0"/>
              <a:t>Trabajo agrícola, huertas </a:t>
            </a:r>
          </a:p>
          <a:p>
            <a:pPr defTabSz="914400"/>
            <a:r>
              <a:rPr lang="es-ES" sz="1600" dirty="0"/>
              <a:t>Limpiar terrenos, reparar cercos</a:t>
            </a:r>
          </a:p>
          <a:p>
            <a:pPr defTabSz="914400"/>
            <a:r>
              <a:rPr lang="es-ES" sz="1600" dirty="0"/>
              <a:t>Paseos Contacto con la vegetación o leña</a:t>
            </a:r>
            <a:endParaRPr lang="es-ES_tradnl" sz="1600" b="1" u="sng" dirty="0">
              <a:solidFill>
                <a:srgbClr val="30497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bCL" pitchFamily="50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1A9A6DC-AF27-32F3-AC33-CB2790991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093"/>
            <a:ext cx="3517738" cy="317629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25D79B4-55F2-0F8A-5A83-5821D3417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1324" y="3739144"/>
            <a:ext cx="3125070" cy="129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28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63D54C-14CE-E7E2-E13D-110B1DE0E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PREVENCIÓN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2FA3F9D-C5FA-1F07-8F95-54342D7B1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7" y="978274"/>
            <a:ext cx="8229600" cy="3394472"/>
          </a:xfrm>
        </p:spPr>
        <p:txBody>
          <a:bodyPr/>
          <a:lstStyle/>
          <a:p>
            <a:r>
              <a:rPr lang="es-ES" dirty="0"/>
              <a:t>• </a:t>
            </a:r>
            <a:r>
              <a:rPr lang="es-ES" b="1" dirty="0"/>
              <a:t>Prevención difícil</a:t>
            </a:r>
            <a:r>
              <a:rPr lang="es-ES" dirty="0"/>
              <a:t>: </a:t>
            </a:r>
          </a:p>
          <a:p>
            <a:r>
              <a:rPr lang="es-ES" dirty="0"/>
              <a:t>• Usar ropa que cubra todo el cuerpo </a:t>
            </a:r>
          </a:p>
          <a:p>
            <a:r>
              <a:rPr lang="es-ES" dirty="0"/>
              <a:t>• Usar botas o calzado alto </a:t>
            </a:r>
          </a:p>
          <a:p>
            <a:r>
              <a:rPr lang="es-ES" dirty="0"/>
              <a:t>• Cambio de ropa y baño frotándose la piel </a:t>
            </a:r>
          </a:p>
          <a:p>
            <a:r>
              <a:rPr lang="es-ES" dirty="0"/>
              <a:t>• </a:t>
            </a:r>
            <a:r>
              <a:rPr lang="es-ES" b="1" dirty="0"/>
              <a:t>Diagnóstico precoz</a:t>
            </a:r>
            <a:r>
              <a:rPr lang="es-ES" dirty="0"/>
              <a:t>: </a:t>
            </a:r>
          </a:p>
          <a:p>
            <a:r>
              <a:rPr lang="es-ES" dirty="0"/>
              <a:t>• Conocimiento por personal de salud </a:t>
            </a:r>
          </a:p>
          <a:p>
            <a:r>
              <a:rPr lang="es-ES" dirty="0"/>
              <a:t>• Conocimiento por la población </a:t>
            </a:r>
          </a:p>
          <a:p>
            <a:r>
              <a:rPr lang="es-ES" dirty="0"/>
              <a:t>• Conocimiento de los procesos de vigilancia (notificación) y envío de muestras • Terapia precoz</a:t>
            </a:r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62B51C2-9356-BEDD-D907-6D6892640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F458-5B7C-9F44-BB09-A6316498C081}" type="slidenum">
              <a:rPr lang="es-ES" smtClean="0"/>
              <a:pPr/>
              <a:t>13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3486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6D79D1C7-BCF2-AC04-2277-54EAF517F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5687"/>
            <a:ext cx="6638127" cy="408170"/>
          </a:xfrm>
        </p:spPr>
        <p:txBody>
          <a:bodyPr/>
          <a:lstStyle/>
          <a:p>
            <a:r>
              <a:rPr lang="en-US" dirty="0"/>
              <a:t>DIFUSIÓN</a:t>
            </a:r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85DF5EA4-DE82-C770-8F6B-54AD71D2BB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6167" y="794084"/>
            <a:ext cx="7210927" cy="3800539"/>
          </a:xfrm>
          <a:noFill/>
        </p:spPr>
      </p:pic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ABAA155-8BA3-28E2-47C2-1F48F8C99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65504" y="4827559"/>
            <a:ext cx="2133600" cy="213547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758EF458-5B7C-9F44-BB09-A6316498C081}" type="slidenum">
              <a:rPr lang="es-ES" sz="800" smtClean="0"/>
              <a:pPr>
                <a:spcAft>
                  <a:spcPts val="600"/>
                </a:spcAft>
              </a:pPr>
              <a:t>14</a:t>
            </a:fld>
            <a:endParaRPr lang="es-ES" sz="800" dirty="0"/>
          </a:p>
        </p:txBody>
      </p:sp>
    </p:spTree>
    <p:extLst>
      <p:ext uri="{BB962C8B-B14F-4D97-AF65-F5344CB8AC3E}">
        <p14:creationId xmlns:p14="http://schemas.microsoft.com/office/powerpoint/2010/main" val="3566366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233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840BEB-9B1A-A613-4BCB-A89CE23B6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ANTECEDENTES TM</a:t>
            </a:r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07D6F16A-1B4D-314C-95BA-98A92F6C79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3701758"/>
              </p:ext>
            </p:extLst>
          </p:nvPr>
        </p:nvGraphicFramePr>
        <p:xfrm>
          <a:off x="457200" y="733858"/>
          <a:ext cx="8229600" cy="3860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7BA2896-F1BA-76E5-5585-446773BD8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69743" y="4701482"/>
            <a:ext cx="2133600" cy="213547"/>
          </a:xfrm>
        </p:spPr>
        <p:txBody>
          <a:bodyPr/>
          <a:lstStyle/>
          <a:p>
            <a:r>
              <a:rPr lang="es-ES" dirty="0"/>
              <a:t>2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9DEE381-46A6-9905-2B0B-1EB7953723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9463" y="733858"/>
            <a:ext cx="1674160" cy="115545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992D739-FC27-92B5-D783-3C206096AC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85747" y="3388659"/>
            <a:ext cx="1587876" cy="109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78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072641" y="396794"/>
            <a:ext cx="1405433" cy="1410562"/>
          </a:xfrm>
          <a:custGeom>
            <a:avLst/>
            <a:gdLst/>
            <a:ahLst/>
            <a:cxnLst/>
            <a:rect l="l" t="t" r="r" b="b"/>
            <a:pathLst>
              <a:path w="2810865" h="2821124">
                <a:moveTo>
                  <a:pt x="0" y="0"/>
                </a:moveTo>
                <a:lnTo>
                  <a:pt x="2810865" y="0"/>
                </a:lnTo>
                <a:lnTo>
                  <a:pt x="2810865" y="2821124"/>
                </a:lnTo>
                <a:lnTo>
                  <a:pt x="0" y="28211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3" name="Freeform 3"/>
          <p:cNvSpPr/>
          <p:nvPr/>
        </p:nvSpPr>
        <p:spPr>
          <a:xfrm>
            <a:off x="1476090" y="2358423"/>
            <a:ext cx="1013113" cy="1414243"/>
          </a:xfrm>
          <a:custGeom>
            <a:avLst/>
            <a:gdLst/>
            <a:ahLst/>
            <a:cxnLst/>
            <a:rect l="l" t="t" r="r" b="b"/>
            <a:pathLst>
              <a:path w="2026225" h="2828486">
                <a:moveTo>
                  <a:pt x="0" y="0"/>
                </a:moveTo>
                <a:lnTo>
                  <a:pt x="2026225" y="0"/>
                </a:lnTo>
                <a:lnTo>
                  <a:pt x="2026225" y="2828487"/>
                </a:lnTo>
                <a:lnTo>
                  <a:pt x="0" y="2828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4" name="Freeform 4"/>
          <p:cNvSpPr/>
          <p:nvPr/>
        </p:nvSpPr>
        <p:spPr>
          <a:xfrm>
            <a:off x="6541189" y="0"/>
            <a:ext cx="2468335" cy="94936"/>
          </a:xfrm>
          <a:custGeom>
            <a:avLst/>
            <a:gdLst/>
            <a:ahLst/>
            <a:cxnLst/>
            <a:rect l="l" t="t" r="r" b="b"/>
            <a:pathLst>
              <a:path w="4936670" h="189872">
                <a:moveTo>
                  <a:pt x="0" y="0"/>
                </a:moveTo>
                <a:lnTo>
                  <a:pt x="4936670" y="0"/>
                </a:lnTo>
                <a:lnTo>
                  <a:pt x="4936670" y="189872"/>
                </a:lnTo>
                <a:lnTo>
                  <a:pt x="0" y="1898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5" name="Freeform 5"/>
          <p:cNvSpPr/>
          <p:nvPr/>
        </p:nvSpPr>
        <p:spPr>
          <a:xfrm>
            <a:off x="3647054" y="1903299"/>
            <a:ext cx="4799629" cy="2725852"/>
          </a:xfrm>
          <a:custGeom>
            <a:avLst/>
            <a:gdLst/>
            <a:ahLst/>
            <a:cxnLst/>
            <a:rect l="l" t="t" r="r" b="b"/>
            <a:pathLst>
              <a:path w="9599258" h="5451703">
                <a:moveTo>
                  <a:pt x="0" y="0"/>
                </a:moveTo>
                <a:lnTo>
                  <a:pt x="9599258" y="0"/>
                </a:lnTo>
                <a:lnTo>
                  <a:pt x="9599258" y="5451703"/>
                </a:lnTo>
                <a:lnTo>
                  <a:pt x="0" y="545170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r="-17730" b="-4426"/>
            </a:stretch>
          </a:blipFill>
        </p:spPr>
        <p:txBody>
          <a:bodyPr/>
          <a:lstStyle/>
          <a:p>
            <a:endParaRPr lang="es-CL" sz="900" dirty="0"/>
          </a:p>
        </p:txBody>
      </p:sp>
      <p:grpSp>
        <p:nvGrpSpPr>
          <p:cNvPr id="7" name="Group 7"/>
          <p:cNvGrpSpPr/>
          <p:nvPr/>
        </p:nvGrpSpPr>
        <p:grpSpPr>
          <a:xfrm>
            <a:off x="514350" y="1541099"/>
            <a:ext cx="3132704" cy="1004965"/>
            <a:chOff x="0" y="-38100"/>
            <a:chExt cx="8353876" cy="2679908"/>
          </a:xfrm>
        </p:grpSpPr>
        <p:sp>
          <p:nvSpPr>
            <p:cNvPr id="8" name="TextBox 8"/>
            <p:cNvSpPr txBox="1"/>
            <p:nvPr/>
          </p:nvSpPr>
          <p:spPr>
            <a:xfrm>
              <a:off x="0" y="-38100"/>
              <a:ext cx="8353876" cy="20993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128"/>
                </a:lnSpc>
              </a:pPr>
              <a:r>
                <a:rPr lang="es-CL" sz="1600" b="1" dirty="0">
                  <a:solidFill>
                    <a:srgbClr val="004E18"/>
                  </a:solidFill>
                  <a:latin typeface="TT Norms Bold"/>
                  <a:ea typeface="TT Norms Bold"/>
                  <a:cs typeface="TT Norms Bold"/>
                  <a:sym typeface="TT Norms Bold"/>
                </a:rPr>
                <a:t>MORDEDURA INDOLORA DE LARVAS DEL ÁCARO ROJO (FAMILIA TROMBICULIDAE) 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2175866"/>
              <a:ext cx="8353876" cy="4659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66"/>
                </a:lnSpc>
              </a:pPr>
              <a:endParaRPr lang="es-CL" sz="900" dirty="0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3647054" y="4633014"/>
            <a:ext cx="1303511" cy="136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3"/>
              </a:lnSpc>
              <a:spcBef>
                <a:spcPct val="0"/>
              </a:spcBef>
            </a:pPr>
            <a:r>
              <a:rPr lang="en-US" sz="807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  <a:hlinkClick r:id="rId8" tooltip="https://www.cell.com/trends/microbiology/fulltext/S0966-842X%2820%2930050-0"/>
              </a:rPr>
              <a:t>Wongsantichon</a:t>
            </a:r>
            <a:r>
              <a:rPr lang="en-US" sz="807" dirty="0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 et al., 2020 </a:t>
            </a:r>
          </a:p>
        </p:txBody>
      </p:sp>
      <p:sp>
        <p:nvSpPr>
          <p:cNvPr id="11" name="Título 10">
            <a:extLst>
              <a:ext uri="{FF2B5EF4-FFF2-40B4-BE49-F238E27FC236}">
                <a16:creationId xmlns:a16="http://schemas.microsoft.com/office/drawing/2014/main" id="{97E8A5E1-6ACC-73F6-C365-D8846DE5E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TRANSMISIÓN</a:t>
            </a:r>
            <a:br>
              <a:rPr lang="es-CL" dirty="0"/>
            </a:br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572000" y="2571750"/>
            <a:ext cx="4572000" cy="257175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3222" b="-13222"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3" name="Freeform 3"/>
          <p:cNvSpPr/>
          <p:nvPr/>
        </p:nvSpPr>
        <p:spPr>
          <a:xfrm>
            <a:off x="4572000" y="0"/>
            <a:ext cx="4572000" cy="257175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8888" b="-38888"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4" name="Freeform 4"/>
          <p:cNvSpPr/>
          <p:nvPr/>
        </p:nvSpPr>
        <p:spPr>
          <a:xfrm>
            <a:off x="0" y="2571750"/>
            <a:ext cx="4572000" cy="257175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9555" b="-9555"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4572000" cy="257175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9555" b="-9555"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6" name="TextBox 6"/>
          <p:cNvSpPr txBox="1"/>
          <p:nvPr/>
        </p:nvSpPr>
        <p:spPr>
          <a:xfrm>
            <a:off x="2438400" y="2315528"/>
            <a:ext cx="3934285" cy="512961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60"/>
              </a:lnSpc>
            </a:pPr>
            <a:r>
              <a:rPr lang="es-CL" sz="3600" dirty="0">
                <a:solidFill>
                  <a:srgbClr val="000000"/>
                </a:solidFill>
                <a:latin typeface="More Sugar"/>
                <a:ea typeface="More Sugar"/>
                <a:cs typeface="More Sugar"/>
                <a:sym typeface="More Sugar"/>
              </a:rPr>
              <a:t>ÁCARO ROJO</a:t>
            </a:r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243342" y="527495"/>
            <a:ext cx="1716904" cy="631089"/>
            <a:chOff x="0" y="0"/>
            <a:chExt cx="904378" cy="33242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04378" cy="332425"/>
            </a:xfrm>
            <a:custGeom>
              <a:avLst/>
              <a:gdLst/>
              <a:ahLst/>
              <a:cxnLst/>
              <a:rect l="l" t="t" r="r" b="b"/>
              <a:pathLst>
                <a:path w="904378" h="332425">
                  <a:moveTo>
                    <a:pt x="114985" y="0"/>
                  </a:moveTo>
                  <a:lnTo>
                    <a:pt x="789392" y="0"/>
                  </a:lnTo>
                  <a:cubicBezTo>
                    <a:pt x="852897" y="0"/>
                    <a:pt x="904378" y="51481"/>
                    <a:pt x="904378" y="114985"/>
                  </a:cubicBezTo>
                  <a:lnTo>
                    <a:pt x="904378" y="217440"/>
                  </a:lnTo>
                  <a:cubicBezTo>
                    <a:pt x="904378" y="280945"/>
                    <a:pt x="852897" y="332425"/>
                    <a:pt x="789392" y="332425"/>
                  </a:cubicBezTo>
                  <a:lnTo>
                    <a:pt x="114985" y="332425"/>
                  </a:lnTo>
                  <a:cubicBezTo>
                    <a:pt x="51481" y="332425"/>
                    <a:pt x="0" y="280945"/>
                    <a:pt x="0" y="217440"/>
                  </a:cubicBezTo>
                  <a:lnTo>
                    <a:pt x="0" y="114985"/>
                  </a:lnTo>
                  <a:cubicBezTo>
                    <a:pt x="0" y="51481"/>
                    <a:pt x="51481" y="0"/>
                    <a:pt x="114985" y="0"/>
                  </a:cubicBezTo>
                  <a:close/>
                </a:path>
              </a:pathLst>
            </a:custGeom>
            <a:solidFill>
              <a:srgbClr val="CFF0E3"/>
            </a:solidFill>
          </p:spPr>
          <p:txBody>
            <a:bodyPr/>
            <a:lstStyle/>
            <a:p>
              <a:endParaRPr lang="es-CL" sz="900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28575"/>
              <a:ext cx="904378" cy="361000"/>
            </a:xfrm>
            <a:prstGeom prst="rect">
              <a:avLst/>
            </a:prstGeom>
          </p:spPr>
          <p:txBody>
            <a:bodyPr lIns="127000" tIns="127000" rIns="127000" bIns="127000" rtlCol="0" anchor="ctr"/>
            <a:lstStyle/>
            <a:p>
              <a:pPr algn="ctr">
                <a:lnSpc>
                  <a:spcPts val="1396"/>
                </a:lnSpc>
                <a:spcBef>
                  <a:spcPct val="0"/>
                </a:spcBef>
              </a:pPr>
              <a:r>
                <a:rPr lang="es-CL" sz="1050" dirty="0">
                  <a:solidFill>
                    <a:srgbClr val="004E18"/>
                  </a:solidFill>
                  <a:latin typeface="TT Norms"/>
                  <a:ea typeface="TT Norms"/>
                  <a:cs typeface="TT Norms"/>
                  <a:sym typeface="TT Norms"/>
                </a:rPr>
                <a:t>Piel: Exantema (ronchas o manchas rojas)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243342" y="1537164"/>
            <a:ext cx="1716904" cy="586231"/>
            <a:chOff x="0" y="0"/>
            <a:chExt cx="904378" cy="30879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904378" cy="308796"/>
            </a:xfrm>
            <a:custGeom>
              <a:avLst/>
              <a:gdLst/>
              <a:ahLst/>
              <a:cxnLst/>
              <a:rect l="l" t="t" r="r" b="b"/>
              <a:pathLst>
                <a:path w="904378" h="308796">
                  <a:moveTo>
                    <a:pt x="114985" y="0"/>
                  </a:moveTo>
                  <a:lnTo>
                    <a:pt x="789392" y="0"/>
                  </a:lnTo>
                  <a:cubicBezTo>
                    <a:pt x="852897" y="0"/>
                    <a:pt x="904378" y="51481"/>
                    <a:pt x="904378" y="114985"/>
                  </a:cubicBezTo>
                  <a:lnTo>
                    <a:pt x="904378" y="193811"/>
                  </a:lnTo>
                  <a:cubicBezTo>
                    <a:pt x="904378" y="257316"/>
                    <a:pt x="852897" y="308796"/>
                    <a:pt x="789392" y="308796"/>
                  </a:cubicBezTo>
                  <a:lnTo>
                    <a:pt x="114985" y="308796"/>
                  </a:lnTo>
                  <a:cubicBezTo>
                    <a:pt x="51481" y="308796"/>
                    <a:pt x="0" y="257316"/>
                    <a:pt x="0" y="193811"/>
                  </a:cubicBezTo>
                  <a:lnTo>
                    <a:pt x="0" y="114985"/>
                  </a:lnTo>
                  <a:cubicBezTo>
                    <a:pt x="0" y="51481"/>
                    <a:pt x="51481" y="0"/>
                    <a:pt x="114985" y="0"/>
                  </a:cubicBezTo>
                  <a:close/>
                </a:path>
              </a:pathLst>
            </a:custGeom>
            <a:solidFill>
              <a:srgbClr val="CFF0E3"/>
            </a:solidFill>
          </p:spPr>
          <p:txBody>
            <a:bodyPr/>
            <a:lstStyle/>
            <a:p>
              <a:endParaRPr lang="es-CL" sz="900" dirty="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904378" cy="337371"/>
            </a:xfrm>
            <a:prstGeom prst="rect">
              <a:avLst/>
            </a:prstGeom>
          </p:spPr>
          <p:txBody>
            <a:bodyPr lIns="127000" tIns="127000" rIns="127000" bIns="127000" rtlCol="0" anchor="ctr"/>
            <a:lstStyle/>
            <a:p>
              <a:pPr algn="ctr">
                <a:lnSpc>
                  <a:spcPts val="1396"/>
                </a:lnSpc>
                <a:spcBef>
                  <a:spcPct val="0"/>
                </a:spcBef>
              </a:pPr>
              <a:r>
                <a:rPr lang="es-CL" sz="1050" dirty="0">
                  <a:solidFill>
                    <a:srgbClr val="004E18"/>
                  </a:solidFill>
                  <a:latin typeface="TT Norms"/>
                  <a:ea typeface="TT Norms"/>
                  <a:cs typeface="TT Norms"/>
                  <a:sym typeface="TT Norms"/>
                </a:rPr>
                <a:t>Costra negra o escara en sitio de mordedura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208999" y="2405679"/>
            <a:ext cx="1785590" cy="1114819"/>
            <a:chOff x="0" y="0"/>
            <a:chExt cx="940558" cy="58722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40558" cy="587229"/>
            </a:xfrm>
            <a:custGeom>
              <a:avLst/>
              <a:gdLst/>
              <a:ahLst/>
              <a:cxnLst/>
              <a:rect l="l" t="t" r="r" b="b"/>
              <a:pathLst>
                <a:path w="940558" h="587229">
                  <a:moveTo>
                    <a:pt x="110562" y="0"/>
                  </a:moveTo>
                  <a:lnTo>
                    <a:pt x="829995" y="0"/>
                  </a:lnTo>
                  <a:cubicBezTo>
                    <a:pt x="859318" y="0"/>
                    <a:pt x="887440" y="11648"/>
                    <a:pt x="908175" y="32383"/>
                  </a:cubicBezTo>
                  <a:cubicBezTo>
                    <a:pt x="928909" y="53117"/>
                    <a:pt x="940558" y="81239"/>
                    <a:pt x="940558" y="110562"/>
                  </a:cubicBezTo>
                  <a:lnTo>
                    <a:pt x="940558" y="476667"/>
                  </a:lnTo>
                  <a:cubicBezTo>
                    <a:pt x="940558" y="505990"/>
                    <a:pt x="928909" y="534112"/>
                    <a:pt x="908175" y="554846"/>
                  </a:cubicBezTo>
                  <a:cubicBezTo>
                    <a:pt x="887440" y="575581"/>
                    <a:pt x="859318" y="587229"/>
                    <a:pt x="829995" y="587229"/>
                  </a:cubicBezTo>
                  <a:lnTo>
                    <a:pt x="110562" y="587229"/>
                  </a:lnTo>
                  <a:cubicBezTo>
                    <a:pt x="81239" y="587229"/>
                    <a:pt x="53117" y="575581"/>
                    <a:pt x="32383" y="554846"/>
                  </a:cubicBezTo>
                  <a:cubicBezTo>
                    <a:pt x="11648" y="534112"/>
                    <a:pt x="0" y="505990"/>
                    <a:pt x="0" y="476667"/>
                  </a:cubicBezTo>
                  <a:lnTo>
                    <a:pt x="0" y="110562"/>
                  </a:lnTo>
                  <a:cubicBezTo>
                    <a:pt x="0" y="81239"/>
                    <a:pt x="11648" y="53117"/>
                    <a:pt x="32383" y="32383"/>
                  </a:cubicBezTo>
                  <a:cubicBezTo>
                    <a:pt x="53117" y="11648"/>
                    <a:pt x="81239" y="0"/>
                    <a:pt x="110562" y="0"/>
                  </a:cubicBezTo>
                  <a:close/>
                </a:path>
              </a:pathLst>
            </a:custGeom>
            <a:solidFill>
              <a:srgbClr val="CFF0E3"/>
            </a:solidFill>
          </p:spPr>
          <p:txBody>
            <a:bodyPr/>
            <a:lstStyle/>
            <a:p>
              <a:endParaRPr lang="es-CL" sz="900" dirty="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940558" cy="615804"/>
            </a:xfrm>
            <a:prstGeom prst="rect">
              <a:avLst/>
            </a:prstGeom>
          </p:spPr>
          <p:txBody>
            <a:bodyPr lIns="127000" tIns="127000" rIns="127000" bIns="127000" rtlCol="0" anchor="ctr"/>
            <a:lstStyle/>
            <a:p>
              <a:pPr algn="ctr">
                <a:lnSpc>
                  <a:spcPts val="1396"/>
                </a:lnSpc>
                <a:spcBef>
                  <a:spcPct val="0"/>
                </a:spcBef>
              </a:pPr>
              <a:r>
                <a:rPr lang="es-CL" sz="1050" dirty="0">
                  <a:solidFill>
                    <a:srgbClr val="004E18"/>
                  </a:solidFill>
                  <a:latin typeface="TT Norms"/>
                  <a:ea typeface="TT Norms"/>
                  <a:cs typeface="TT Norms"/>
                  <a:sym typeface="TT Norms"/>
                </a:rPr>
                <a:t>7 a 14 días: Fiebre + 38°C, dolor de cabeza intenso, dolor corporal, sudoración y escalofríos. </a:t>
              </a:r>
              <a:endParaRPr lang="es-CL" sz="1050" b="1" dirty="0">
                <a:solidFill>
                  <a:srgbClr val="004E18"/>
                </a:solidFill>
                <a:latin typeface="TT Norms Bold"/>
                <a:ea typeface="TT Norms Bold"/>
                <a:cs typeface="TT Norms Bold"/>
                <a:sym typeface="TT Norms Bold"/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>
            <a:off x="6541189" y="0"/>
            <a:ext cx="2468335" cy="94936"/>
          </a:xfrm>
          <a:custGeom>
            <a:avLst/>
            <a:gdLst/>
            <a:ahLst/>
            <a:cxnLst/>
            <a:rect l="l" t="t" r="r" b="b"/>
            <a:pathLst>
              <a:path w="4936670" h="189872">
                <a:moveTo>
                  <a:pt x="0" y="0"/>
                </a:moveTo>
                <a:lnTo>
                  <a:pt x="4936670" y="0"/>
                </a:lnTo>
                <a:lnTo>
                  <a:pt x="4936670" y="189872"/>
                </a:lnTo>
                <a:lnTo>
                  <a:pt x="0" y="1898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13" name="Freeform 13"/>
          <p:cNvSpPr/>
          <p:nvPr/>
        </p:nvSpPr>
        <p:spPr>
          <a:xfrm>
            <a:off x="7643049" y="341248"/>
            <a:ext cx="1249873" cy="1660960"/>
          </a:xfrm>
          <a:custGeom>
            <a:avLst/>
            <a:gdLst/>
            <a:ahLst/>
            <a:cxnLst/>
            <a:rect l="l" t="t" r="r" b="b"/>
            <a:pathLst>
              <a:path w="2499745" h="3321920">
                <a:moveTo>
                  <a:pt x="0" y="0"/>
                </a:moveTo>
                <a:lnTo>
                  <a:pt x="2499745" y="0"/>
                </a:lnTo>
                <a:lnTo>
                  <a:pt x="2499745" y="3321920"/>
                </a:lnTo>
                <a:lnTo>
                  <a:pt x="0" y="33219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14" name="Freeform 14"/>
          <p:cNvSpPr/>
          <p:nvPr/>
        </p:nvSpPr>
        <p:spPr>
          <a:xfrm>
            <a:off x="7046057" y="2460147"/>
            <a:ext cx="1846865" cy="2556214"/>
          </a:xfrm>
          <a:custGeom>
            <a:avLst/>
            <a:gdLst/>
            <a:ahLst/>
            <a:cxnLst/>
            <a:rect l="l" t="t" r="r" b="b"/>
            <a:pathLst>
              <a:path w="3693729" h="5112428">
                <a:moveTo>
                  <a:pt x="0" y="0"/>
                </a:moveTo>
                <a:lnTo>
                  <a:pt x="3693729" y="0"/>
                </a:lnTo>
                <a:lnTo>
                  <a:pt x="3693729" y="5112427"/>
                </a:lnTo>
                <a:lnTo>
                  <a:pt x="0" y="511242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15" name="Freeform 15"/>
          <p:cNvSpPr/>
          <p:nvPr/>
        </p:nvSpPr>
        <p:spPr>
          <a:xfrm rot="4463713">
            <a:off x="6405513" y="634304"/>
            <a:ext cx="661783" cy="1250793"/>
          </a:xfrm>
          <a:custGeom>
            <a:avLst/>
            <a:gdLst/>
            <a:ahLst/>
            <a:cxnLst/>
            <a:rect l="l" t="t" r="r" b="b"/>
            <a:pathLst>
              <a:path w="1323566" h="2501585">
                <a:moveTo>
                  <a:pt x="0" y="0"/>
                </a:moveTo>
                <a:lnTo>
                  <a:pt x="1323565" y="0"/>
                </a:lnTo>
                <a:lnTo>
                  <a:pt x="1323565" y="2501584"/>
                </a:lnTo>
                <a:lnTo>
                  <a:pt x="0" y="250158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16" name="Freeform 16"/>
          <p:cNvSpPr/>
          <p:nvPr/>
        </p:nvSpPr>
        <p:spPr>
          <a:xfrm rot="1999642">
            <a:off x="5696203" y="1725968"/>
            <a:ext cx="1318408" cy="934871"/>
          </a:xfrm>
          <a:custGeom>
            <a:avLst/>
            <a:gdLst/>
            <a:ahLst/>
            <a:cxnLst/>
            <a:rect l="l" t="t" r="r" b="b"/>
            <a:pathLst>
              <a:path w="2636815" h="1869741">
                <a:moveTo>
                  <a:pt x="0" y="0"/>
                </a:moveTo>
                <a:lnTo>
                  <a:pt x="2636815" y="0"/>
                </a:lnTo>
                <a:lnTo>
                  <a:pt x="2636815" y="1869741"/>
                </a:lnTo>
                <a:lnTo>
                  <a:pt x="0" y="1869741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18" name="TextBox 18"/>
          <p:cNvSpPr txBox="1"/>
          <p:nvPr/>
        </p:nvSpPr>
        <p:spPr>
          <a:xfrm>
            <a:off x="514350" y="2391392"/>
            <a:ext cx="1893909" cy="174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466"/>
              </a:lnSpc>
              <a:spcBef>
                <a:spcPct val="0"/>
              </a:spcBef>
            </a:pPr>
            <a:endParaRPr sz="900" dirty="0"/>
          </a:p>
        </p:txBody>
      </p:sp>
      <p:grpSp>
        <p:nvGrpSpPr>
          <p:cNvPr id="20" name="Group 20"/>
          <p:cNvGrpSpPr/>
          <p:nvPr/>
        </p:nvGrpSpPr>
        <p:grpSpPr>
          <a:xfrm>
            <a:off x="4208999" y="3725347"/>
            <a:ext cx="1785590" cy="1291014"/>
            <a:chOff x="0" y="0"/>
            <a:chExt cx="940558" cy="6800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940558" cy="680040"/>
            </a:xfrm>
            <a:custGeom>
              <a:avLst/>
              <a:gdLst/>
              <a:ahLst/>
              <a:cxnLst/>
              <a:rect l="l" t="t" r="r" b="b"/>
              <a:pathLst>
                <a:path w="940558" h="680040">
                  <a:moveTo>
                    <a:pt x="110562" y="0"/>
                  </a:moveTo>
                  <a:lnTo>
                    <a:pt x="829995" y="0"/>
                  </a:lnTo>
                  <a:cubicBezTo>
                    <a:pt x="859318" y="0"/>
                    <a:pt x="887440" y="11648"/>
                    <a:pt x="908175" y="32383"/>
                  </a:cubicBezTo>
                  <a:cubicBezTo>
                    <a:pt x="928909" y="53117"/>
                    <a:pt x="940558" y="81239"/>
                    <a:pt x="940558" y="110562"/>
                  </a:cubicBezTo>
                  <a:lnTo>
                    <a:pt x="940558" y="569478"/>
                  </a:lnTo>
                  <a:cubicBezTo>
                    <a:pt x="940558" y="598801"/>
                    <a:pt x="928909" y="626923"/>
                    <a:pt x="908175" y="647657"/>
                  </a:cubicBezTo>
                  <a:cubicBezTo>
                    <a:pt x="887440" y="668392"/>
                    <a:pt x="859318" y="680040"/>
                    <a:pt x="829995" y="680040"/>
                  </a:cubicBezTo>
                  <a:lnTo>
                    <a:pt x="110562" y="680040"/>
                  </a:lnTo>
                  <a:cubicBezTo>
                    <a:pt x="81239" y="680040"/>
                    <a:pt x="53117" y="668392"/>
                    <a:pt x="32383" y="647657"/>
                  </a:cubicBezTo>
                  <a:cubicBezTo>
                    <a:pt x="11648" y="626923"/>
                    <a:pt x="0" y="598801"/>
                    <a:pt x="0" y="569478"/>
                  </a:cubicBezTo>
                  <a:lnTo>
                    <a:pt x="0" y="110562"/>
                  </a:lnTo>
                  <a:cubicBezTo>
                    <a:pt x="0" y="81239"/>
                    <a:pt x="11648" y="53117"/>
                    <a:pt x="32383" y="32383"/>
                  </a:cubicBezTo>
                  <a:cubicBezTo>
                    <a:pt x="53117" y="11648"/>
                    <a:pt x="81239" y="0"/>
                    <a:pt x="110562" y="0"/>
                  </a:cubicBezTo>
                  <a:close/>
                </a:path>
              </a:pathLst>
            </a:custGeom>
            <a:solidFill>
              <a:srgbClr val="CFF0E3"/>
            </a:solidFill>
          </p:spPr>
          <p:txBody>
            <a:bodyPr/>
            <a:lstStyle/>
            <a:p>
              <a:endParaRPr lang="es-CL" sz="900" dirty="0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28575"/>
              <a:ext cx="940558" cy="708615"/>
            </a:xfrm>
            <a:prstGeom prst="rect">
              <a:avLst/>
            </a:prstGeom>
          </p:spPr>
          <p:txBody>
            <a:bodyPr lIns="127000" tIns="127000" rIns="127000" bIns="127000" rtlCol="0" anchor="ctr"/>
            <a:lstStyle/>
            <a:p>
              <a:pPr algn="ctr">
                <a:lnSpc>
                  <a:spcPts val="1396"/>
                </a:lnSpc>
                <a:spcBef>
                  <a:spcPct val="0"/>
                </a:spcBef>
              </a:pPr>
              <a:r>
                <a:rPr lang="es-CL" sz="1050" dirty="0">
                  <a:solidFill>
                    <a:srgbClr val="004E18"/>
                  </a:solidFill>
                  <a:latin typeface="TT Norms"/>
                  <a:ea typeface="TT Norms"/>
                  <a:cs typeface="TT Norms"/>
                  <a:sym typeface="TT Norms"/>
                </a:rPr>
                <a:t>Factores de riesgo: contacto con vegetación, leña o suelo en zonas rurales, contacto con piojos/pulgas/garrapatas, exposición a ácaros.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899193" y="1551541"/>
            <a:ext cx="1893909" cy="885525"/>
            <a:chOff x="0" y="-38100"/>
            <a:chExt cx="5050423" cy="2361400"/>
          </a:xfrm>
        </p:grpSpPr>
        <p:sp>
          <p:nvSpPr>
            <p:cNvPr id="24" name="TextBox 24"/>
            <p:cNvSpPr txBox="1"/>
            <p:nvPr/>
          </p:nvSpPr>
          <p:spPr>
            <a:xfrm>
              <a:off x="0" y="-38100"/>
              <a:ext cx="5050423" cy="15299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61"/>
                </a:lnSpc>
              </a:pPr>
              <a:r>
                <a:rPr lang="es-CL" sz="1700" b="1" dirty="0">
                  <a:solidFill>
                    <a:srgbClr val="004E18"/>
                  </a:solidFill>
                  <a:latin typeface="TT Norms Bold"/>
                  <a:ea typeface="TT Norms Bold"/>
                  <a:cs typeface="TT Norms Bold"/>
                  <a:sym typeface="TT Norms Bold"/>
                </a:rPr>
                <a:t>¿CUÁNDO SOSPECHAR?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1857359"/>
              <a:ext cx="5050423" cy="4659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466"/>
                </a:lnSpc>
                <a:spcBef>
                  <a:spcPct val="0"/>
                </a:spcBef>
              </a:pPr>
              <a:endParaRPr lang="es-CL" sz="900" dirty="0"/>
            </a:p>
          </p:txBody>
        </p:sp>
      </p:grpSp>
      <p:sp>
        <p:nvSpPr>
          <p:cNvPr id="11" name="Título 10">
            <a:extLst>
              <a:ext uri="{FF2B5EF4-FFF2-40B4-BE49-F238E27FC236}">
                <a16:creationId xmlns:a16="http://schemas.microsoft.com/office/drawing/2014/main" id="{92FFA41B-2230-A39C-B4E9-E710B183F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5687"/>
            <a:ext cx="6858000" cy="408170"/>
          </a:xfrm>
        </p:spPr>
        <p:txBody>
          <a:bodyPr/>
          <a:lstStyle/>
          <a:p>
            <a:r>
              <a:rPr lang="es-CL" dirty="0"/>
              <a:t>SIGNOS Y SÍNTOMAS</a:t>
            </a:r>
            <a:br>
              <a:rPr lang="es-CL" dirty="0"/>
            </a:br>
            <a:endParaRPr lang="es-CL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564923C-C935-0FF8-29B6-4760F9D360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8"/>
          <a:stretch/>
        </p:blipFill>
        <p:spPr>
          <a:xfrm>
            <a:off x="497305" y="456070"/>
            <a:ext cx="7916780" cy="449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950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14350" y="514350"/>
            <a:ext cx="1861471" cy="4114800"/>
          </a:xfrm>
          <a:custGeom>
            <a:avLst/>
            <a:gdLst/>
            <a:ahLst/>
            <a:cxnLst/>
            <a:rect l="l" t="t" r="r" b="b"/>
            <a:pathLst>
              <a:path w="3722942" h="8229600">
                <a:moveTo>
                  <a:pt x="0" y="0"/>
                </a:moveTo>
                <a:lnTo>
                  <a:pt x="3722942" y="0"/>
                </a:lnTo>
                <a:lnTo>
                  <a:pt x="372294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854" r="-8854"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3" name="Freeform 3"/>
          <p:cNvSpPr/>
          <p:nvPr/>
        </p:nvSpPr>
        <p:spPr>
          <a:xfrm>
            <a:off x="2435353" y="514350"/>
            <a:ext cx="1861471" cy="4114800"/>
          </a:xfrm>
          <a:custGeom>
            <a:avLst/>
            <a:gdLst/>
            <a:ahLst/>
            <a:cxnLst/>
            <a:rect l="l" t="t" r="r" b="b"/>
            <a:pathLst>
              <a:path w="3722942" h="8229600">
                <a:moveTo>
                  <a:pt x="0" y="0"/>
                </a:moveTo>
                <a:lnTo>
                  <a:pt x="3722942" y="0"/>
                </a:lnTo>
                <a:lnTo>
                  <a:pt x="372294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2032" r="-12032"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4" name="Freeform 4"/>
          <p:cNvSpPr/>
          <p:nvPr/>
        </p:nvSpPr>
        <p:spPr>
          <a:xfrm>
            <a:off x="4356355" y="514350"/>
            <a:ext cx="1861471" cy="4114800"/>
          </a:xfrm>
          <a:custGeom>
            <a:avLst/>
            <a:gdLst/>
            <a:ahLst/>
            <a:cxnLst/>
            <a:rect l="l" t="t" r="r" b="b"/>
            <a:pathLst>
              <a:path w="3722942" h="8229600">
                <a:moveTo>
                  <a:pt x="0" y="0"/>
                </a:moveTo>
                <a:lnTo>
                  <a:pt x="3722942" y="0"/>
                </a:lnTo>
                <a:lnTo>
                  <a:pt x="372294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32158" r="-32158"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5" name="Freeform 5"/>
          <p:cNvSpPr/>
          <p:nvPr/>
        </p:nvSpPr>
        <p:spPr>
          <a:xfrm>
            <a:off x="6277358" y="514350"/>
            <a:ext cx="1861471" cy="4114800"/>
          </a:xfrm>
          <a:custGeom>
            <a:avLst/>
            <a:gdLst/>
            <a:ahLst/>
            <a:cxnLst/>
            <a:rect l="l" t="t" r="r" b="b"/>
            <a:pathLst>
              <a:path w="3722942" h="8229600">
                <a:moveTo>
                  <a:pt x="0" y="0"/>
                </a:moveTo>
                <a:lnTo>
                  <a:pt x="3722942" y="0"/>
                </a:lnTo>
                <a:lnTo>
                  <a:pt x="372294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6719" r="-36719"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6" name="AutoShape 6"/>
          <p:cNvSpPr/>
          <p:nvPr/>
        </p:nvSpPr>
        <p:spPr>
          <a:xfrm flipV="1">
            <a:off x="8627269" y="0"/>
            <a:ext cx="0" cy="5143500"/>
          </a:xfrm>
          <a:prstGeom prst="line">
            <a:avLst/>
          </a:prstGeom>
          <a:ln w="9525" cap="flat">
            <a:solidFill>
              <a:srgbClr val="CCA58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L" sz="900" dirty="0"/>
          </a:p>
        </p:txBody>
      </p:sp>
      <p:sp>
        <p:nvSpPr>
          <p:cNvPr id="7" name="Freeform 7"/>
          <p:cNvSpPr/>
          <p:nvPr/>
        </p:nvSpPr>
        <p:spPr>
          <a:xfrm>
            <a:off x="6541189" y="0"/>
            <a:ext cx="2468335" cy="94936"/>
          </a:xfrm>
          <a:custGeom>
            <a:avLst/>
            <a:gdLst/>
            <a:ahLst/>
            <a:cxnLst/>
            <a:rect l="l" t="t" r="r" b="b"/>
            <a:pathLst>
              <a:path w="4936670" h="189872">
                <a:moveTo>
                  <a:pt x="0" y="0"/>
                </a:moveTo>
                <a:lnTo>
                  <a:pt x="4936670" y="0"/>
                </a:lnTo>
                <a:lnTo>
                  <a:pt x="4936670" y="189872"/>
                </a:lnTo>
                <a:lnTo>
                  <a:pt x="0" y="1898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s-CL" sz="900" dirty="0"/>
          </a:p>
        </p:txBody>
      </p:sp>
      <p:sp>
        <p:nvSpPr>
          <p:cNvPr id="8" name="TextBox 8"/>
          <p:cNvSpPr txBox="1"/>
          <p:nvPr/>
        </p:nvSpPr>
        <p:spPr>
          <a:xfrm>
            <a:off x="0" y="4711206"/>
            <a:ext cx="3349664" cy="1293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3"/>
              </a:lnSpc>
              <a:spcBef>
                <a:spcPct val="0"/>
              </a:spcBef>
            </a:pPr>
            <a:r>
              <a:rPr lang="es-CL" sz="807" dirty="0">
                <a:solidFill>
                  <a:srgbClr val="000000"/>
                </a:solidFill>
                <a:latin typeface="TT Norms"/>
                <a:ea typeface="TT Norms"/>
                <a:cs typeface="TT Norms"/>
                <a:sym typeface="TT Norms"/>
              </a:rPr>
              <a:t>Fuente: Unidad de epidemiología, R. de los Lagos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C4775B-4F86-4DA5-59A9-0F72C16CE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628" y="325687"/>
            <a:ext cx="5931835" cy="408170"/>
          </a:xfrm>
        </p:spPr>
        <p:txBody>
          <a:bodyPr/>
          <a:lstStyle/>
          <a:p>
            <a:r>
              <a:rPr lang="es-CL" dirty="0"/>
              <a:t>Situación Nacional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90B80BB-6D1F-A441-2BD3-272EBBA67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F458-5B7C-9F44-BB09-A6316498C081}" type="slidenum">
              <a:rPr lang="es-ES" smtClean="0"/>
              <a:pPr/>
              <a:t>8</a:t>
            </a:fld>
            <a:endParaRPr lang="es-ES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AE10500A-9A41-A9F4-A67E-5112472800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7628" y="989666"/>
            <a:ext cx="6697196" cy="298132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2C46FE3-7AE3-CF06-BCEA-026B7DF98D0A}"/>
              </a:ext>
            </a:extLst>
          </p:cNvPr>
          <p:cNvSpPr txBox="1"/>
          <p:nvPr/>
        </p:nvSpPr>
        <p:spPr>
          <a:xfrm>
            <a:off x="967628" y="4129781"/>
            <a:ext cx="2421195" cy="495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CL" sz="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*Casos confirmados a la SE 5/2025</a:t>
            </a:r>
            <a:endParaRPr lang="es-CL" sz="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CL" sz="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Fuente: Minsal </a:t>
            </a:r>
            <a:endParaRPr lang="es-C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15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EF458-5B7C-9F44-BB09-A6316498C081}" type="slidenum">
              <a:rPr lang="es-ES" smtClean="0"/>
              <a:pPr/>
              <a:t>9</a:t>
            </a:fld>
            <a:endParaRPr lang="es-ES" dirty="0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E17282BA-551E-B0FE-28EA-FFAE221F8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Situación regional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57773DE-F44F-2C94-09FB-E936E4DCD748}"/>
              </a:ext>
            </a:extLst>
          </p:cNvPr>
          <p:cNvSpPr txBox="1"/>
          <p:nvPr/>
        </p:nvSpPr>
        <p:spPr>
          <a:xfrm>
            <a:off x="215153" y="4106319"/>
            <a:ext cx="2715700" cy="495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CL" sz="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*Casos confirmados a la SE 5/2025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CL" sz="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Fuente: Unidad epidemiologia Los lagos</a:t>
            </a:r>
            <a:endParaRPr lang="es-CL" sz="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Marcador de contenido 4">
            <a:extLst>
              <a:ext uri="{FF2B5EF4-FFF2-40B4-BE49-F238E27FC236}">
                <a16:creationId xmlns:a16="http://schemas.microsoft.com/office/drawing/2014/main" id="{2BDD58A9-348B-DCCF-495F-1FAD1F221D3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75665" y="823633"/>
          <a:ext cx="8317005" cy="3074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78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theme/theme1.xml><?xml version="1.0" encoding="utf-8"?>
<a:theme xmlns:a="http://schemas.openxmlformats.org/drawingml/2006/main" name="Tema de Office">
  <a:themeElements>
    <a:clrScheme name="PPT INTITUCIONAL MINSAL">
      <a:dk1>
        <a:srgbClr val="0A1D21"/>
      </a:dk1>
      <a:lt1>
        <a:sysClr val="window" lastClr="FFFFFF"/>
      </a:lt1>
      <a:dk2>
        <a:srgbClr val="1F497D"/>
      </a:dk2>
      <a:lt2>
        <a:srgbClr val="EEECE1"/>
      </a:lt2>
      <a:accent1>
        <a:srgbClr val="115C80"/>
      </a:accent1>
      <a:accent2>
        <a:srgbClr val="DD314F"/>
      </a:accent2>
      <a:accent3>
        <a:srgbClr val="55B3C1"/>
      </a:accent3>
      <a:accent4>
        <a:srgbClr val="8064A2"/>
      </a:accent4>
      <a:accent5>
        <a:srgbClr val="B5C9E4"/>
      </a:accent5>
      <a:accent6>
        <a:srgbClr val="D8CF79"/>
      </a:accent6>
      <a:hlink>
        <a:srgbClr val="F0D0D7"/>
      </a:hlink>
      <a:folHlink>
        <a:srgbClr val="4C2C6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18865</TotalTime>
  <Words>584</Words>
  <Application>Microsoft Office PowerPoint</Application>
  <PresentationFormat>Presentación en pantalla (16:9)</PresentationFormat>
  <Paragraphs>69</Paragraphs>
  <Slides>15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7" baseType="lpstr">
      <vt:lpstr>Arial</vt:lpstr>
      <vt:lpstr>Calibri</vt:lpstr>
      <vt:lpstr>Cambria</vt:lpstr>
      <vt:lpstr>Courier New</vt:lpstr>
      <vt:lpstr>gobCL</vt:lpstr>
      <vt:lpstr>Lucida Grande</vt:lpstr>
      <vt:lpstr>More Sugar</vt:lpstr>
      <vt:lpstr>Nunito</vt:lpstr>
      <vt:lpstr>TT Norms</vt:lpstr>
      <vt:lpstr>TT Norms Bold</vt:lpstr>
      <vt:lpstr>Verdana</vt:lpstr>
      <vt:lpstr>Tema de Office</vt:lpstr>
      <vt:lpstr>EVENTOS NACIONALES</vt:lpstr>
      <vt:lpstr>ANTECEDENTES TM</vt:lpstr>
      <vt:lpstr>TRANSMISIÓN </vt:lpstr>
      <vt:lpstr>Presentación de PowerPoint</vt:lpstr>
      <vt:lpstr>SIGNOS Y SÍNTOMAS </vt:lpstr>
      <vt:lpstr>Presentación de PowerPoint</vt:lpstr>
      <vt:lpstr>Presentación de PowerPoint</vt:lpstr>
      <vt:lpstr>Situación Nacional</vt:lpstr>
      <vt:lpstr>Situación regional</vt:lpstr>
      <vt:lpstr>Distribución comunal casos de tifus de los matorrales, región de Los Lagos, años 2024 y 2025 (SE 1-4).</vt:lpstr>
      <vt:lpstr>FLUJOGRAMA NOTIFICACIÓN</vt:lpstr>
      <vt:lpstr>FACTOR DE RIESGO DE ADQUISICIÓN</vt:lpstr>
      <vt:lpstr>PREVENCIÓN</vt:lpstr>
      <vt:lpstr>DIFUSIÓN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. .</dc:creator>
  <cp:lastModifiedBy>Claudia Dospital</cp:lastModifiedBy>
  <cp:revision>146</cp:revision>
  <cp:lastPrinted>2024-11-12T11:18:07Z</cp:lastPrinted>
  <dcterms:created xsi:type="dcterms:W3CDTF">2022-12-22T19:49:37Z</dcterms:created>
  <dcterms:modified xsi:type="dcterms:W3CDTF">2025-02-14T19:16:25Z</dcterms:modified>
</cp:coreProperties>
</file>